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4" r:id="rId2"/>
    <p:sldId id="319" r:id="rId3"/>
    <p:sldId id="320" r:id="rId4"/>
    <p:sldId id="321" r:id="rId5"/>
    <p:sldId id="329" r:id="rId6"/>
    <p:sldId id="325" r:id="rId7"/>
    <p:sldId id="327" r:id="rId8"/>
    <p:sldId id="328" r:id="rId9"/>
    <p:sldId id="330" r:id="rId10"/>
    <p:sldId id="331" r:id="rId11"/>
    <p:sldId id="332" r:id="rId12"/>
    <p:sldId id="333" r:id="rId13"/>
    <p:sldId id="337" r:id="rId14"/>
    <p:sldId id="334" r:id="rId15"/>
    <p:sldId id="335" r:id="rId16"/>
    <p:sldId id="336" r:id="rId17"/>
    <p:sldId id="343" r:id="rId18"/>
    <p:sldId id="341" r:id="rId19"/>
    <p:sldId id="33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este Sánchez" initials="CS" lastIdx="14" clrIdx="0">
    <p:extLst>
      <p:ext uri="{19B8F6BF-5375-455C-9EA6-DF929625EA0E}">
        <p15:presenceInfo xmlns:p15="http://schemas.microsoft.com/office/powerpoint/2012/main" userId="S-1-5-21-1097098781-3873159151-4031983660-1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83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E002-D2F6-4D9C-9EF8-DE266158D9D8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B8D7C-DEDE-4E7C-97A4-1ACB8AF110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60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4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5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9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7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1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5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4DF0-DB62-49A3-82E2-1FF6B68EAB8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B2BE-6B47-4283-A29A-3E52406A2B0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/>
          <a:stretch/>
        </p:blipFill>
        <p:spPr>
          <a:xfrm>
            <a:off x="0" y="6303751"/>
            <a:ext cx="4731932" cy="554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/>
          <a:stretch/>
        </p:blipFill>
        <p:spPr>
          <a:xfrm>
            <a:off x="4731932" y="6324600"/>
            <a:ext cx="4410588" cy="5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8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-4763"/>
            <a:ext cx="9153525" cy="70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228600" y="897336"/>
            <a:ext cx="4267200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530629" y="1083938"/>
            <a:ext cx="3732022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2.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Características del sometimiento de solicitudes de renovación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030B20A1-313E-054D-8F4B-A26AAF8EF718}"/>
              </a:ext>
            </a:extLst>
          </p:cNvPr>
          <p:cNvGrpSpPr/>
          <p:nvPr/>
        </p:nvGrpSpPr>
        <p:grpSpPr>
          <a:xfrm>
            <a:off x="533334" y="2133600"/>
            <a:ext cx="508100" cy="3948886"/>
            <a:chOff x="1602531" y="1500885"/>
            <a:chExt cx="1089157" cy="1603616"/>
          </a:xfrm>
          <a:solidFill>
            <a:srgbClr val="002060"/>
          </a:solidFill>
        </p:grpSpPr>
        <p:cxnSp>
          <p:nvCxnSpPr>
            <p:cNvPr id="26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2146723" y="1500885"/>
              <a:ext cx="1" cy="1603616"/>
            </a:xfrm>
            <a:prstGeom prst="line">
              <a:avLst/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05" y="1807829"/>
              <a:ext cx="1088383" cy="126634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531" y="2709955"/>
              <a:ext cx="1088383" cy="126634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977531" y="2320490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existe la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renovación del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registro, se solicita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CPF con los mismos requisitos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inscripción,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 que sea emitido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misma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ARN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999313" y="4805173"/>
            <a:ext cx="3227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requiere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información del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estado de la comercialización del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 en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 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4623178" y="882800"/>
            <a:ext cx="4267200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/>
          <p:cNvSpPr/>
          <p:nvPr/>
        </p:nvSpPr>
        <p:spPr>
          <a:xfrm>
            <a:off x="4898478" y="1108548"/>
            <a:ext cx="3833883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3.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Características del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sometimiento de solicitudes de cambios post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aprobación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">
            <a:extLst>
              <a:ext uri="{FF2B5EF4-FFF2-40B4-BE49-F238E27FC236}">
                <a16:creationId xmlns:a16="http://schemas.microsoft.com/office/drawing/2014/main" id="{030B20A1-313E-054D-8F4B-A26AAF8EF718}"/>
              </a:ext>
            </a:extLst>
          </p:cNvPr>
          <p:cNvGrpSpPr/>
          <p:nvPr/>
        </p:nvGrpSpPr>
        <p:grpSpPr>
          <a:xfrm>
            <a:off x="4896133" y="2241854"/>
            <a:ext cx="510084" cy="3786154"/>
            <a:chOff x="1628423" y="1500885"/>
            <a:chExt cx="1093410" cy="1603616"/>
          </a:xfrm>
          <a:solidFill>
            <a:srgbClr val="002060"/>
          </a:solidFill>
        </p:grpSpPr>
        <p:cxnSp>
          <p:nvCxnSpPr>
            <p:cNvPr id="51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2146723" y="1500885"/>
              <a:ext cx="1" cy="1603616"/>
            </a:xfrm>
            <a:prstGeom prst="line">
              <a:avLst/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423" y="1763741"/>
              <a:ext cx="1088383" cy="132928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450" y="2712094"/>
              <a:ext cx="1088383" cy="132928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5432976" y="2583336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Donde está establecida la aprobación de modificaciones del registro, se solicita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todos los cambios con los mismos requisitos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inscripción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5481305" y="4796788"/>
            <a:ext cx="3034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CPF debe ser emitido por la misma ARN que emitió el de la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inscripción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22309" y="271120"/>
            <a:ext cx="9144000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de Requerimientos/Prácticas Regionales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228600" y="883268"/>
            <a:ext cx="8686800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1000" y="1027867"/>
            <a:ext cx="838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4.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Características del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Formulario/contenido del CPF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030B20A1-313E-054D-8F4B-A26AAF8EF718}"/>
              </a:ext>
            </a:extLst>
          </p:cNvPr>
          <p:cNvGrpSpPr/>
          <p:nvPr/>
        </p:nvGrpSpPr>
        <p:grpSpPr>
          <a:xfrm>
            <a:off x="585568" y="1427978"/>
            <a:ext cx="523666" cy="4554410"/>
            <a:chOff x="1568390" y="1500885"/>
            <a:chExt cx="1122524" cy="1603616"/>
          </a:xfrm>
          <a:solidFill>
            <a:srgbClr val="002060"/>
          </a:solidFill>
        </p:grpSpPr>
        <p:cxnSp>
          <p:nvCxnSpPr>
            <p:cNvPr id="26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2146723" y="1500885"/>
              <a:ext cx="1" cy="1603616"/>
            </a:xfrm>
            <a:prstGeom prst="line">
              <a:avLst/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390" y="2087907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531" y="2803162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1079239" y="1638612"/>
            <a:ext cx="7356397" cy="295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requiere incluir información en el CPF sobre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just">
              <a:buFont typeface="Wingdings" panose="05000000000000000000" pitchFamily="2" charset="2"/>
              <a:buChar char="ü"/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estado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comercialización del producto;</a:t>
            </a:r>
          </a:p>
          <a:p>
            <a:pPr marL="2667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diluente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aplica  y;</a:t>
            </a:r>
          </a:p>
          <a:p>
            <a:pPr marL="633413" indent="-3667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centros de fabricación involucrados en la producción a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granel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empaque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primario,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embalaje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liberación final.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28963" y="4880744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se requiere adjuntar al CPF información para el paciente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los profesionales de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salud.</a:t>
            </a:r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22309" y="271120"/>
            <a:ext cx="9144000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de Requerimientos/Prácticas Regionales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228598" y="914400"/>
            <a:ext cx="8686802" cy="533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472566" y="1085319"/>
            <a:ext cx="8214234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5.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Características de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Evaluación del CPF por la ARN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030B20A1-313E-054D-8F4B-A26AAF8EF718}"/>
              </a:ext>
            </a:extLst>
          </p:cNvPr>
          <p:cNvGrpSpPr/>
          <p:nvPr/>
        </p:nvGrpSpPr>
        <p:grpSpPr>
          <a:xfrm>
            <a:off x="500003" y="1485429"/>
            <a:ext cx="541070" cy="4229572"/>
            <a:chOff x="1531083" y="1500885"/>
            <a:chExt cx="1159831" cy="1633037"/>
          </a:xfrm>
          <a:solidFill>
            <a:srgbClr val="002060"/>
          </a:solidFill>
        </p:grpSpPr>
        <p:cxnSp>
          <p:nvCxnSpPr>
            <p:cNvPr id="26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2146723" y="1500885"/>
              <a:ext cx="1" cy="1603616"/>
            </a:xfrm>
            <a:prstGeom prst="line">
              <a:avLst/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893" y="1832840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531" y="2310139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083" y="2707320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083" y="3034051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1007742" y="1614244"/>
            <a:ext cx="76790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Todas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ARN realizan la evaluación del CPF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generalmente con el respaldo de su legislación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nacional. Como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tienen experiencia con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de rechazos totales o parciales y pedidos de información adicional por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datos omitidos;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información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contenida en las secciones del CPF se consideran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relevantes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determinar las características futuras del registro del medicamento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consideraciones particulares de evaluación para el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tiempo en el mercado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declarado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reconoce la certificación de Buenas Prácticas de Manufactura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sitio de fabricación del producto, cuando se declara en el CPF.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22309" y="271120"/>
            <a:ext cx="9144000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de Requerimientos/Prácticas Regionales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308343" y="1135380"/>
            <a:ext cx="8421735" cy="4794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457200" y="1287780"/>
            <a:ext cx="804619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6.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registro previo en el país de origen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1063115" y="2174613"/>
            <a:ext cx="7481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Todas las ARN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informaron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evaluar el registro previo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declarado en el CPF mayormente respaldadas por la legislación;</a:t>
            </a:r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solicita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información adicional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el producto está registrado/aprobado en el país de origen, pero no se comercializa en dicho país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s-A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otros apartados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fue posible establecer tendencias por  falta de consistencia en las respuestas.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22309" y="385420"/>
            <a:ext cx="9144000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de Requerimientos/Prácticas Regionales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030B20A1-313E-054D-8F4B-A26AAF8EF718}"/>
              </a:ext>
            </a:extLst>
          </p:cNvPr>
          <p:cNvGrpSpPr/>
          <p:nvPr/>
        </p:nvGrpSpPr>
        <p:grpSpPr>
          <a:xfrm>
            <a:off x="500003" y="1485429"/>
            <a:ext cx="541070" cy="4153371"/>
            <a:chOff x="1531083" y="1500885"/>
            <a:chExt cx="1159831" cy="1603616"/>
          </a:xfrm>
          <a:solidFill>
            <a:srgbClr val="002060"/>
          </a:solidFill>
        </p:grpSpPr>
        <p:cxnSp>
          <p:nvCxnSpPr>
            <p:cNvPr id="13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2146723" y="1500885"/>
              <a:ext cx="1" cy="1603616"/>
            </a:xfrm>
            <a:prstGeom prst="line">
              <a:avLst/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893" y="1860161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531" y="2386793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083" y="2916368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</p:spTree>
    <p:extLst>
      <p:ext uri="{BB962C8B-B14F-4D97-AF65-F5344CB8AC3E}">
        <p14:creationId xmlns:p14="http://schemas.microsoft.com/office/powerpoint/2010/main" val="20446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4648200" y="915386"/>
            <a:ext cx="4267200" cy="5333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228600" y="897335"/>
            <a:ext cx="4267200" cy="5333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381000" y="1059810"/>
            <a:ext cx="39624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7.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Consecuencias de la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cancelación/suspensión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registro en el del país emisor del CPF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30B20A1-313E-054D-8F4B-A26AAF8EF718}"/>
              </a:ext>
            </a:extLst>
          </p:cNvPr>
          <p:cNvGrpSpPr/>
          <p:nvPr/>
        </p:nvGrpSpPr>
        <p:grpSpPr>
          <a:xfrm>
            <a:off x="322314" y="2489040"/>
            <a:ext cx="519818" cy="3589896"/>
            <a:chOff x="1602531" y="1500885"/>
            <a:chExt cx="1114275" cy="1603616"/>
          </a:xfrm>
          <a:solidFill>
            <a:srgbClr val="002060"/>
          </a:solidFill>
        </p:grpSpPr>
        <p:cxnSp>
          <p:nvCxnSpPr>
            <p:cNvPr id="7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2146723" y="1500885"/>
              <a:ext cx="1" cy="1603616"/>
            </a:xfrm>
            <a:prstGeom prst="line">
              <a:avLst/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423" y="1784613"/>
              <a:ext cx="1088383" cy="132929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531" y="2683688"/>
              <a:ext cx="1088383" cy="132929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10" name="Rectángulo 9"/>
          <p:cNvSpPr/>
          <p:nvPr/>
        </p:nvSpPr>
        <p:spPr>
          <a:xfrm>
            <a:off x="890701" y="2519112"/>
            <a:ext cx="3452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titular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informar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la ARN receptora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suspensión y cancelación del registro en el país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emisor del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CPF, conforme la legislación nacional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90700" y="4127959"/>
            <a:ext cx="3452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cancelación  del registro en el país emisor del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 no implica la cancelación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automática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 ARN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-tora. Se produce el 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renovación y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posibles ajustes del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36747" y="1077632"/>
            <a:ext cx="3926253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8.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Características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Estado de la comercialización del producto en el  país emisor del CPF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030B20A1-313E-054D-8F4B-A26AAF8EF718}"/>
              </a:ext>
            </a:extLst>
          </p:cNvPr>
          <p:cNvGrpSpPr/>
          <p:nvPr/>
        </p:nvGrpSpPr>
        <p:grpSpPr>
          <a:xfrm>
            <a:off x="4916109" y="2504960"/>
            <a:ext cx="507739" cy="3589896"/>
            <a:chOff x="1628423" y="1500885"/>
            <a:chExt cx="1088383" cy="1603616"/>
          </a:xfrm>
          <a:solidFill>
            <a:srgbClr val="002060"/>
          </a:solidFill>
        </p:grpSpPr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2146723" y="1500885"/>
              <a:ext cx="1" cy="1603616"/>
            </a:xfrm>
            <a:prstGeom prst="line">
              <a:avLst/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423" y="1763447"/>
              <a:ext cx="1088383" cy="132929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423" y="2679582"/>
              <a:ext cx="1088383" cy="132929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5423848" y="2538458"/>
            <a:ext cx="3339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se requiere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comer-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cialización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activa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 en el país que emite el CPF, para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nuevas solicitudes/ renovaciones/ modificaciones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387702" y="4547019"/>
            <a:ext cx="33752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requisitos específicos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estado de la comercialización del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-to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ejemplo, en caso del tiempo de comercialización.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-22309" y="271120"/>
            <a:ext cx="9144000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de Requerimientos/Prácticas Regionales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256736" y="909664"/>
            <a:ext cx="8631391" cy="51816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535349" y="1096008"/>
            <a:ext cx="817958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9.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Características de Otras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informaciones Relevantes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030B20A1-313E-054D-8F4B-A26AAF8EF718}"/>
              </a:ext>
            </a:extLst>
          </p:cNvPr>
          <p:cNvGrpSpPr/>
          <p:nvPr/>
        </p:nvGrpSpPr>
        <p:grpSpPr>
          <a:xfrm>
            <a:off x="533546" y="1713529"/>
            <a:ext cx="533850" cy="4190166"/>
            <a:chOff x="1624343" y="1500885"/>
            <a:chExt cx="1144354" cy="1670943"/>
          </a:xfrm>
          <a:solidFill>
            <a:srgbClr val="002060"/>
          </a:solidFill>
        </p:grpSpPr>
        <p:cxnSp>
          <p:nvCxnSpPr>
            <p:cNvPr id="26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2146723" y="1500885"/>
              <a:ext cx="1" cy="1603616"/>
            </a:xfrm>
            <a:prstGeom prst="line">
              <a:avLst/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343" y="1605277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208" y="1968089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314" y="2308721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343" y="2571927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343" y="2862623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343" y="3071957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1093508" y="1727597"/>
            <a:ext cx="7481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 del personal de las ARN sobre el Esquema. Las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respuestas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manifiestan necesidad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capacitaciones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externas;</a:t>
            </a:r>
          </a:p>
          <a:p>
            <a:pPr algn="just"/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acepta el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 electrónico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eCPF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es una figura inexistente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las normativas nacionales. Las escasas ARN que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aceptan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solicitan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legalización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traducción cuando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se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emiten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castellano; </a:t>
            </a:r>
          </a:p>
          <a:p>
            <a:pPr algn="just"/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Legaliz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ación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CPF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práctica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generalizada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legislada;</a:t>
            </a:r>
          </a:p>
          <a:p>
            <a:pPr algn="just"/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aceptan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solicitudes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sólo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Titular del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su Representante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legal; 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plazos de aceptación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la validez de los CPF recibidos;</a:t>
            </a:r>
          </a:p>
          <a:p>
            <a:pPr algn="just"/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hay requisitos específicos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tipo de productos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biológicos.</a:t>
            </a:r>
          </a:p>
          <a:p>
            <a:pPr algn="just"/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22309" y="271120"/>
            <a:ext cx="9144000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de Requerimientos/Prácticas Regionales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332096" y="925267"/>
            <a:ext cx="8458200" cy="5102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59828" y="1085287"/>
            <a:ext cx="793022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10.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Características de la emisión de 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1077915" y="2006517"/>
            <a:ext cx="74812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A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xisten </a:t>
            </a:r>
            <a:r>
              <a:rPr lang="es-A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plazos específicos para la emisión  </a:t>
            </a:r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los CPF, que oscilan entre 5 y 20 días, aunque excepcionalmente son mayores</a:t>
            </a:r>
            <a:r>
              <a:rPr lang="es-A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s-A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práctica regional que las ARN emitan el </a:t>
            </a:r>
            <a:r>
              <a:rPr lang="es-AR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eCPF</a:t>
            </a:r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documento electrónico, aunque un par de </a:t>
            </a:r>
            <a:r>
              <a:rPr lang="es-AR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ARNr</a:t>
            </a:r>
            <a:r>
              <a:rPr lang="es-A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declararon hacerlo</a:t>
            </a:r>
            <a:r>
              <a:rPr lang="es-A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s-AR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establece un </a:t>
            </a:r>
            <a:r>
              <a:rPr lang="es-A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plazo de validez para los CPF que emiten </a:t>
            </a:r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ANR de la región, que oscila entre uno y dos años</a:t>
            </a:r>
            <a:r>
              <a:rPr lang="es-A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s-AR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 </a:t>
            </a:r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elevado cumplimiento </a:t>
            </a:r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 </a:t>
            </a:r>
            <a:r>
              <a:rPr lang="es-A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 Modelo </a:t>
            </a:r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OMS.</a:t>
            </a:r>
            <a:endParaRPr lang="es-E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-22309" y="271120"/>
            <a:ext cx="9144000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de Requerimientos/Prácticas Regionales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30B20A1-313E-054D-8F4B-A26AAF8EF718}"/>
              </a:ext>
            </a:extLst>
          </p:cNvPr>
          <p:cNvGrpSpPr/>
          <p:nvPr/>
        </p:nvGrpSpPr>
        <p:grpSpPr>
          <a:xfrm>
            <a:off x="500003" y="1485429"/>
            <a:ext cx="541070" cy="4229572"/>
            <a:chOff x="1531083" y="1500885"/>
            <a:chExt cx="1159831" cy="1633037"/>
          </a:xfrm>
          <a:solidFill>
            <a:srgbClr val="002060"/>
          </a:solidFill>
        </p:grpSpPr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2146723" y="1500885"/>
              <a:ext cx="1" cy="1603616"/>
            </a:xfrm>
            <a:prstGeom prst="line">
              <a:avLst/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893" y="1788710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531" y="2195401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083" y="2645538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083" y="3034051"/>
              <a:ext cx="1088383" cy="99871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</p:spTree>
    <p:extLst>
      <p:ext uri="{BB962C8B-B14F-4D97-AF65-F5344CB8AC3E}">
        <p14:creationId xmlns:p14="http://schemas.microsoft.com/office/powerpoint/2010/main" val="6685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FE76E208-AE8D-9444-871E-8239C8AA7498}"/>
              </a:ext>
            </a:extLst>
          </p:cNvPr>
          <p:cNvGrpSpPr/>
          <p:nvPr/>
        </p:nvGrpSpPr>
        <p:grpSpPr>
          <a:xfrm>
            <a:off x="3140183" y="1911119"/>
            <a:ext cx="2895599" cy="2888929"/>
            <a:chOff x="6486717" y="1523813"/>
            <a:chExt cx="4468865" cy="44688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B6F91D-13D7-8B42-9385-22DE0F7AB4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86717" y="1523813"/>
              <a:ext cx="4468865" cy="4468865"/>
              <a:chOff x="2704" y="1024"/>
              <a:chExt cx="2272" cy="2272"/>
            </a:xfrm>
          </p:grpSpPr>
          <p:sp>
            <p:nvSpPr>
              <p:cNvPr id="16" name="AutoShape 3">
                <a:extLst>
                  <a:ext uri="{FF2B5EF4-FFF2-40B4-BE49-F238E27FC236}">
                    <a16:creationId xmlns:a16="http://schemas.microsoft.com/office/drawing/2014/main" id="{73104AA2-E304-EE4E-BB4E-87421DC55A9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04" y="1024"/>
                <a:ext cx="2272" cy="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86CF9687-959C-034E-A5C9-653651309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231"/>
                <a:ext cx="845" cy="845"/>
              </a:xfrm>
              <a:custGeom>
                <a:avLst/>
                <a:gdLst>
                  <a:gd name="T0" fmla="*/ 0 w 119"/>
                  <a:gd name="T1" fmla="*/ 88 h 119"/>
                  <a:gd name="T2" fmla="*/ 88 w 119"/>
                  <a:gd name="T3" fmla="*/ 0 h 119"/>
                  <a:gd name="T4" fmla="*/ 111 w 119"/>
                  <a:gd name="T5" fmla="*/ 0 h 119"/>
                  <a:gd name="T6" fmla="*/ 119 w 119"/>
                  <a:gd name="T7" fmla="*/ 0 h 119"/>
                  <a:gd name="T8" fmla="*/ 0 w 119"/>
                  <a:gd name="T9" fmla="*/ 119 h 119"/>
                  <a:gd name="T10" fmla="*/ 0 w 119"/>
                  <a:gd name="T11" fmla="*/ 8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19">
                    <a:moveTo>
                      <a:pt x="0" y="88"/>
                    </a:moveTo>
                    <a:cubicBezTo>
                      <a:pt x="46" y="84"/>
                      <a:pt x="84" y="46"/>
                      <a:pt x="8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4" y="63"/>
                      <a:pt x="63" y="114"/>
                      <a:pt x="0" y="119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78B832"/>
              </a:solidFill>
              <a:ln w="33338" cap="flat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A77A0577-A29D-2D49-91C4-C26814520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1244"/>
                <a:ext cx="845" cy="852"/>
              </a:xfrm>
              <a:custGeom>
                <a:avLst/>
                <a:gdLst>
                  <a:gd name="T0" fmla="*/ 119 w 119"/>
                  <a:gd name="T1" fmla="*/ 0 h 120"/>
                  <a:gd name="T2" fmla="*/ 0 w 119"/>
                  <a:gd name="T3" fmla="*/ 120 h 120"/>
                  <a:gd name="T4" fmla="*/ 8 w 119"/>
                  <a:gd name="T5" fmla="*/ 120 h 120"/>
                  <a:gd name="T6" fmla="*/ 31 w 119"/>
                  <a:gd name="T7" fmla="*/ 120 h 120"/>
                  <a:gd name="T8" fmla="*/ 119 w 119"/>
                  <a:gd name="T9" fmla="*/ 31 h 120"/>
                  <a:gd name="T10" fmla="*/ 119 w 119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20">
                    <a:moveTo>
                      <a:pt x="119" y="0"/>
                    </a:moveTo>
                    <a:cubicBezTo>
                      <a:pt x="56" y="5"/>
                      <a:pt x="5" y="56"/>
                      <a:pt x="0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5" y="73"/>
                      <a:pt x="73" y="35"/>
                      <a:pt x="119" y="31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78B832"/>
              </a:solidFill>
              <a:ln w="33338" cap="flat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61CCD149-4807-2F43-BA24-22157D477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244"/>
                <a:ext cx="845" cy="852"/>
              </a:xfrm>
              <a:custGeom>
                <a:avLst/>
                <a:gdLst>
                  <a:gd name="T0" fmla="*/ 0 w 119"/>
                  <a:gd name="T1" fmla="*/ 31 h 120"/>
                  <a:gd name="T2" fmla="*/ 88 w 119"/>
                  <a:gd name="T3" fmla="*/ 120 h 120"/>
                  <a:gd name="T4" fmla="*/ 111 w 119"/>
                  <a:gd name="T5" fmla="*/ 120 h 120"/>
                  <a:gd name="T6" fmla="*/ 119 w 119"/>
                  <a:gd name="T7" fmla="*/ 120 h 120"/>
                  <a:gd name="T8" fmla="*/ 0 w 119"/>
                  <a:gd name="T9" fmla="*/ 0 h 120"/>
                  <a:gd name="T10" fmla="*/ 0 w 119"/>
                  <a:gd name="T11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20">
                    <a:moveTo>
                      <a:pt x="0" y="31"/>
                    </a:moveTo>
                    <a:cubicBezTo>
                      <a:pt x="46" y="35"/>
                      <a:pt x="84" y="73"/>
                      <a:pt x="88" y="120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4" y="56"/>
                      <a:pt x="63" y="5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78B832"/>
              </a:solidFill>
              <a:ln w="33338" cap="flat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089EC461-96C4-D14F-A33D-0B5E33A73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231"/>
                <a:ext cx="845" cy="845"/>
              </a:xfrm>
              <a:custGeom>
                <a:avLst/>
                <a:gdLst>
                  <a:gd name="T0" fmla="*/ 119 w 119"/>
                  <a:gd name="T1" fmla="*/ 88 h 119"/>
                  <a:gd name="T2" fmla="*/ 31 w 119"/>
                  <a:gd name="T3" fmla="*/ 0 h 119"/>
                  <a:gd name="T4" fmla="*/ 8 w 119"/>
                  <a:gd name="T5" fmla="*/ 0 h 119"/>
                  <a:gd name="T6" fmla="*/ 0 w 119"/>
                  <a:gd name="T7" fmla="*/ 0 h 119"/>
                  <a:gd name="T8" fmla="*/ 119 w 119"/>
                  <a:gd name="T9" fmla="*/ 119 h 119"/>
                  <a:gd name="T10" fmla="*/ 119 w 119"/>
                  <a:gd name="T11" fmla="*/ 8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19">
                    <a:moveTo>
                      <a:pt x="119" y="88"/>
                    </a:moveTo>
                    <a:cubicBezTo>
                      <a:pt x="73" y="84"/>
                      <a:pt x="35" y="46"/>
                      <a:pt x="3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63"/>
                      <a:pt x="56" y="114"/>
                      <a:pt x="119" y="119"/>
                    </a:cubicBezTo>
                    <a:lnTo>
                      <a:pt x="119" y="88"/>
                    </a:lnTo>
                    <a:close/>
                  </a:path>
                </a:pathLst>
              </a:custGeom>
              <a:solidFill>
                <a:srgbClr val="78B832"/>
              </a:solidFill>
              <a:ln w="33338" cap="flat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BF70B16B-B602-6A45-B9C5-6A1836E86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031"/>
                <a:ext cx="1058" cy="1065"/>
              </a:xfrm>
              <a:custGeom>
                <a:avLst/>
                <a:gdLst>
                  <a:gd name="T0" fmla="*/ 149 w 149"/>
                  <a:gd name="T1" fmla="*/ 150 h 150"/>
                  <a:gd name="T2" fmla="*/ 111 w 149"/>
                  <a:gd name="T3" fmla="*/ 150 h 150"/>
                  <a:gd name="T4" fmla="*/ 93 w 149"/>
                  <a:gd name="T5" fmla="*/ 95 h 150"/>
                  <a:gd name="T6" fmla="*/ 89 w 149"/>
                  <a:gd name="T7" fmla="*/ 95 h 150"/>
                  <a:gd name="T8" fmla="*/ 54 w 149"/>
                  <a:gd name="T9" fmla="*/ 60 h 150"/>
                  <a:gd name="T10" fmla="*/ 54 w 149"/>
                  <a:gd name="T11" fmla="*/ 56 h 150"/>
                  <a:gd name="T12" fmla="*/ 0 w 149"/>
                  <a:gd name="T13" fmla="*/ 38 h 150"/>
                  <a:gd name="T14" fmla="*/ 0 w 149"/>
                  <a:gd name="T15" fmla="*/ 0 h 150"/>
                  <a:gd name="T16" fmla="*/ 78 w 149"/>
                  <a:gd name="T17" fmla="*/ 27 h 150"/>
                  <a:gd name="T18" fmla="*/ 89 w 149"/>
                  <a:gd name="T19" fmla="*/ 25 h 150"/>
                  <a:gd name="T20" fmla="*/ 124 w 149"/>
                  <a:gd name="T21" fmla="*/ 60 h 150"/>
                  <a:gd name="T22" fmla="*/ 122 w 149"/>
                  <a:gd name="T23" fmla="*/ 71 h 150"/>
                  <a:gd name="T24" fmla="*/ 149 w 149"/>
                  <a:gd name="T2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cubicBezTo>
                      <a:pt x="111" y="150"/>
                      <a:pt x="111" y="150"/>
                      <a:pt x="111" y="150"/>
                    </a:cubicBezTo>
                    <a:cubicBezTo>
                      <a:pt x="109" y="130"/>
                      <a:pt x="103" y="111"/>
                      <a:pt x="93" y="95"/>
                    </a:cubicBezTo>
                    <a:cubicBezTo>
                      <a:pt x="92" y="95"/>
                      <a:pt x="90" y="95"/>
                      <a:pt x="89" y="95"/>
                    </a:cubicBezTo>
                    <a:cubicBezTo>
                      <a:pt x="69" y="95"/>
                      <a:pt x="54" y="80"/>
                      <a:pt x="54" y="60"/>
                    </a:cubicBezTo>
                    <a:cubicBezTo>
                      <a:pt x="54" y="59"/>
                      <a:pt x="54" y="57"/>
                      <a:pt x="54" y="56"/>
                    </a:cubicBezTo>
                    <a:cubicBezTo>
                      <a:pt x="38" y="46"/>
                      <a:pt x="19" y="40"/>
                      <a:pt x="0" y="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2"/>
                      <a:pt x="55" y="11"/>
                      <a:pt x="78" y="27"/>
                    </a:cubicBezTo>
                    <a:cubicBezTo>
                      <a:pt x="82" y="26"/>
                      <a:pt x="85" y="25"/>
                      <a:pt x="89" y="25"/>
                    </a:cubicBezTo>
                    <a:cubicBezTo>
                      <a:pt x="108" y="25"/>
                      <a:pt x="124" y="41"/>
                      <a:pt x="124" y="60"/>
                    </a:cubicBezTo>
                    <a:cubicBezTo>
                      <a:pt x="124" y="64"/>
                      <a:pt x="123" y="67"/>
                      <a:pt x="122" y="71"/>
                    </a:cubicBezTo>
                    <a:cubicBezTo>
                      <a:pt x="138" y="94"/>
                      <a:pt x="147" y="120"/>
                      <a:pt x="149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F3D26E8B-3F50-3B48-A090-721FC3F09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1031"/>
                <a:ext cx="1058" cy="1065"/>
              </a:xfrm>
              <a:custGeom>
                <a:avLst/>
                <a:gdLst>
                  <a:gd name="T0" fmla="*/ 149 w 149"/>
                  <a:gd name="T1" fmla="*/ 0 h 150"/>
                  <a:gd name="T2" fmla="*/ 149 w 149"/>
                  <a:gd name="T3" fmla="*/ 38 h 150"/>
                  <a:gd name="T4" fmla="*/ 96 w 149"/>
                  <a:gd name="T5" fmla="*/ 56 h 150"/>
                  <a:gd name="T6" fmla="*/ 96 w 149"/>
                  <a:gd name="T7" fmla="*/ 59 h 150"/>
                  <a:gd name="T8" fmla="*/ 61 w 149"/>
                  <a:gd name="T9" fmla="*/ 95 h 150"/>
                  <a:gd name="T10" fmla="*/ 56 w 149"/>
                  <a:gd name="T11" fmla="*/ 94 h 150"/>
                  <a:gd name="T12" fmla="*/ 38 w 149"/>
                  <a:gd name="T13" fmla="*/ 150 h 150"/>
                  <a:gd name="T14" fmla="*/ 0 w 149"/>
                  <a:gd name="T15" fmla="*/ 150 h 150"/>
                  <a:gd name="T16" fmla="*/ 27 w 149"/>
                  <a:gd name="T17" fmla="*/ 70 h 150"/>
                  <a:gd name="T18" fmla="*/ 26 w 149"/>
                  <a:gd name="T19" fmla="*/ 59 h 150"/>
                  <a:gd name="T20" fmla="*/ 35 w 149"/>
                  <a:gd name="T21" fmla="*/ 35 h 150"/>
                  <a:gd name="T22" fmla="*/ 61 w 149"/>
                  <a:gd name="T23" fmla="*/ 24 h 150"/>
                  <a:gd name="T24" fmla="*/ 72 w 149"/>
                  <a:gd name="T25" fmla="*/ 26 h 150"/>
                  <a:gd name="T26" fmla="*/ 149 w 149"/>
                  <a:gd name="T2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" h="150">
                    <a:moveTo>
                      <a:pt x="149" y="0"/>
                    </a:moveTo>
                    <a:cubicBezTo>
                      <a:pt x="149" y="38"/>
                      <a:pt x="149" y="38"/>
                      <a:pt x="149" y="38"/>
                    </a:cubicBezTo>
                    <a:cubicBezTo>
                      <a:pt x="130" y="40"/>
                      <a:pt x="112" y="46"/>
                      <a:pt x="96" y="56"/>
                    </a:cubicBezTo>
                    <a:cubicBezTo>
                      <a:pt x="96" y="57"/>
                      <a:pt x="96" y="58"/>
                      <a:pt x="96" y="59"/>
                    </a:cubicBezTo>
                    <a:cubicBezTo>
                      <a:pt x="96" y="79"/>
                      <a:pt x="80" y="95"/>
                      <a:pt x="61" y="95"/>
                    </a:cubicBezTo>
                    <a:cubicBezTo>
                      <a:pt x="59" y="95"/>
                      <a:pt x="58" y="94"/>
                      <a:pt x="56" y="94"/>
                    </a:cubicBezTo>
                    <a:cubicBezTo>
                      <a:pt x="46" y="110"/>
                      <a:pt x="40" y="129"/>
                      <a:pt x="38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120"/>
                      <a:pt x="12" y="93"/>
                      <a:pt x="27" y="70"/>
                    </a:cubicBezTo>
                    <a:cubicBezTo>
                      <a:pt x="26" y="67"/>
                      <a:pt x="26" y="63"/>
                      <a:pt x="26" y="59"/>
                    </a:cubicBezTo>
                    <a:cubicBezTo>
                      <a:pt x="26" y="50"/>
                      <a:pt x="29" y="42"/>
                      <a:pt x="35" y="35"/>
                    </a:cubicBezTo>
                    <a:cubicBezTo>
                      <a:pt x="42" y="29"/>
                      <a:pt x="51" y="24"/>
                      <a:pt x="61" y="24"/>
                    </a:cubicBezTo>
                    <a:cubicBezTo>
                      <a:pt x="65" y="24"/>
                      <a:pt x="68" y="25"/>
                      <a:pt x="72" y="26"/>
                    </a:cubicBezTo>
                    <a:cubicBezTo>
                      <a:pt x="94" y="11"/>
                      <a:pt x="121" y="2"/>
                      <a:pt x="1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46634A0-B702-4A4A-B1B5-7CE3E16F2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231"/>
                <a:ext cx="1058" cy="1058"/>
              </a:xfrm>
              <a:custGeom>
                <a:avLst/>
                <a:gdLst>
                  <a:gd name="T0" fmla="*/ 149 w 149"/>
                  <a:gd name="T1" fmla="*/ 111 h 149"/>
                  <a:gd name="T2" fmla="*/ 149 w 149"/>
                  <a:gd name="T3" fmla="*/ 149 h 149"/>
                  <a:gd name="T4" fmla="*/ 71 w 149"/>
                  <a:gd name="T5" fmla="*/ 122 h 149"/>
                  <a:gd name="T6" fmla="*/ 60 w 149"/>
                  <a:gd name="T7" fmla="*/ 124 h 149"/>
                  <a:gd name="T8" fmla="*/ 25 w 149"/>
                  <a:gd name="T9" fmla="*/ 89 h 149"/>
                  <a:gd name="T10" fmla="*/ 27 w 149"/>
                  <a:gd name="T11" fmla="*/ 78 h 149"/>
                  <a:gd name="T12" fmla="*/ 0 w 149"/>
                  <a:gd name="T13" fmla="*/ 0 h 149"/>
                  <a:gd name="T14" fmla="*/ 38 w 149"/>
                  <a:gd name="T15" fmla="*/ 0 h 149"/>
                  <a:gd name="T16" fmla="*/ 56 w 149"/>
                  <a:gd name="T17" fmla="*/ 54 h 149"/>
                  <a:gd name="T18" fmla="*/ 60 w 149"/>
                  <a:gd name="T19" fmla="*/ 54 h 149"/>
                  <a:gd name="T20" fmla="*/ 95 w 149"/>
                  <a:gd name="T21" fmla="*/ 89 h 149"/>
                  <a:gd name="T22" fmla="*/ 95 w 149"/>
                  <a:gd name="T23" fmla="*/ 93 h 149"/>
                  <a:gd name="T24" fmla="*/ 149 w 149"/>
                  <a:gd name="T25" fmla="*/ 11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" h="149">
                    <a:moveTo>
                      <a:pt x="149" y="111"/>
                    </a:moveTo>
                    <a:cubicBezTo>
                      <a:pt x="149" y="149"/>
                      <a:pt x="149" y="149"/>
                      <a:pt x="149" y="149"/>
                    </a:cubicBezTo>
                    <a:cubicBezTo>
                      <a:pt x="120" y="147"/>
                      <a:pt x="94" y="138"/>
                      <a:pt x="71" y="122"/>
                    </a:cubicBezTo>
                    <a:cubicBezTo>
                      <a:pt x="67" y="123"/>
                      <a:pt x="64" y="124"/>
                      <a:pt x="60" y="124"/>
                    </a:cubicBezTo>
                    <a:cubicBezTo>
                      <a:pt x="41" y="124"/>
                      <a:pt x="25" y="108"/>
                      <a:pt x="25" y="89"/>
                    </a:cubicBezTo>
                    <a:cubicBezTo>
                      <a:pt x="25" y="85"/>
                      <a:pt x="26" y="82"/>
                      <a:pt x="27" y="78"/>
                    </a:cubicBezTo>
                    <a:cubicBezTo>
                      <a:pt x="11" y="55"/>
                      <a:pt x="2" y="29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0" y="19"/>
                      <a:pt x="46" y="38"/>
                      <a:pt x="56" y="54"/>
                    </a:cubicBezTo>
                    <a:cubicBezTo>
                      <a:pt x="57" y="54"/>
                      <a:pt x="59" y="54"/>
                      <a:pt x="60" y="54"/>
                    </a:cubicBezTo>
                    <a:cubicBezTo>
                      <a:pt x="80" y="54"/>
                      <a:pt x="95" y="69"/>
                      <a:pt x="95" y="89"/>
                    </a:cubicBezTo>
                    <a:cubicBezTo>
                      <a:pt x="95" y="90"/>
                      <a:pt x="95" y="92"/>
                      <a:pt x="95" y="93"/>
                    </a:cubicBezTo>
                    <a:cubicBezTo>
                      <a:pt x="111" y="103"/>
                      <a:pt x="130" y="109"/>
                      <a:pt x="149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93AF3275-2395-0741-BEDE-8FC9CFF05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231"/>
                <a:ext cx="1058" cy="1058"/>
              </a:xfrm>
              <a:custGeom>
                <a:avLst/>
                <a:gdLst>
                  <a:gd name="T0" fmla="*/ 122 w 149"/>
                  <a:gd name="T1" fmla="*/ 78 h 149"/>
                  <a:gd name="T2" fmla="*/ 124 w 149"/>
                  <a:gd name="T3" fmla="*/ 89 h 149"/>
                  <a:gd name="T4" fmla="*/ 89 w 149"/>
                  <a:gd name="T5" fmla="*/ 124 h 149"/>
                  <a:gd name="T6" fmla="*/ 78 w 149"/>
                  <a:gd name="T7" fmla="*/ 122 h 149"/>
                  <a:gd name="T8" fmla="*/ 0 w 149"/>
                  <a:gd name="T9" fmla="*/ 149 h 149"/>
                  <a:gd name="T10" fmla="*/ 0 w 149"/>
                  <a:gd name="T11" fmla="*/ 111 h 149"/>
                  <a:gd name="T12" fmla="*/ 54 w 149"/>
                  <a:gd name="T13" fmla="*/ 93 h 149"/>
                  <a:gd name="T14" fmla="*/ 54 w 149"/>
                  <a:gd name="T15" fmla="*/ 89 h 149"/>
                  <a:gd name="T16" fmla="*/ 89 w 149"/>
                  <a:gd name="T17" fmla="*/ 54 h 149"/>
                  <a:gd name="T18" fmla="*/ 93 w 149"/>
                  <a:gd name="T19" fmla="*/ 54 h 149"/>
                  <a:gd name="T20" fmla="*/ 111 w 149"/>
                  <a:gd name="T21" fmla="*/ 0 h 149"/>
                  <a:gd name="T22" fmla="*/ 149 w 149"/>
                  <a:gd name="T23" fmla="*/ 0 h 149"/>
                  <a:gd name="T24" fmla="*/ 122 w 149"/>
                  <a:gd name="T25" fmla="*/ 7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" h="149">
                    <a:moveTo>
                      <a:pt x="122" y="78"/>
                    </a:moveTo>
                    <a:cubicBezTo>
                      <a:pt x="123" y="82"/>
                      <a:pt x="124" y="85"/>
                      <a:pt x="124" y="89"/>
                    </a:cubicBezTo>
                    <a:cubicBezTo>
                      <a:pt x="124" y="108"/>
                      <a:pt x="108" y="124"/>
                      <a:pt x="89" y="124"/>
                    </a:cubicBezTo>
                    <a:cubicBezTo>
                      <a:pt x="85" y="124"/>
                      <a:pt x="82" y="123"/>
                      <a:pt x="78" y="122"/>
                    </a:cubicBezTo>
                    <a:cubicBezTo>
                      <a:pt x="55" y="138"/>
                      <a:pt x="29" y="147"/>
                      <a:pt x="0" y="14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9" y="109"/>
                      <a:pt x="38" y="103"/>
                      <a:pt x="54" y="93"/>
                    </a:cubicBezTo>
                    <a:cubicBezTo>
                      <a:pt x="54" y="92"/>
                      <a:pt x="54" y="90"/>
                      <a:pt x="54" y="89"/>
                    </a:cubicBezTo>
                    <a:cubicBezTo>
                      <a:pt x="54" y="69"/>
                      <a:pt x="69" y="54"/>
                      <a:pt x="89" y="54"/>
                    </a:cubicBezTo>
                    <a:cubicBezTo>
                      <a:pt x="90" y="54"/>
                      <a:pt x="92" y="54"/>
                      <a:pt x="93" y="54"/>
                    </a:cubicBezTo>
                    <a:cubicBezTo>
                      <a:pt x="103" y="38"/>
                      <a:pt x="109" y="19"/>
                      <a:pt x="11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7" y="29"/>
                      <a:pt x="138" y="55"/>
                      <a:pt x="122" y="78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Shape 2778">
              <a:extLst>
                <a:ext uri="{FF2B5EF4-FFF2-40B4-BE49-F238E27FC236}">
                  <a16:creationId xmlns:a16="http://schemas.microsoft.com/office/drawing/2014/main" id="{9BB50C4C-B547-B141-9F3D-693A9AE3CF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0129" y="2097428"/>
              <a:ext cx="468000" cy="46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7" name="Shape 2774">
              <a:extLst>
                <a:ext uri="{FF2B5EF4-FFF2-40B4-BE49-F238E27FC236}">
                  <a16:creationId xmlns:a16="http://schemas.microsoft.com/office/drawing/2014/main" id="{B8637B9F-86EA-7647-A516-D63091D3C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91823" y="2097428"/>
              <a:ext cx="468000" cy="46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8" name="Shape 2748">
              <a:extLst>
                <a:ext uri="{FF2B5EF4-FFF2-40B4-BE49-F238E27FC236}">
                  <a16:creationId xmlns:a16="http://schemas.microsoft.com/office/drawing/2014/main" id="{E6CC4231-24F2-454F-B47D-CBD838DE3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0129" y="4864838"/>
              <a:ext cx="468000" cy="46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9" name="Shape 2784">
              <a:extLst>
                <a:ext uri="{FF2B5EF4-FFF2-40B4-BE49-F238E27FC236}">
                  <a16:creationId xmlns:a16="http://schemas.microsoft.com/office/drawing/2014/main" id="{B1122B1C-AAAC-8B47-BBEF-64D22C5526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91823" y="4914358"/>
              <a:ext cx="468000" cy="46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5" name="Shape 2540">
              <a:extLst>
                <a:ext uri="{FF2B5EF4-FFF2-40B4-BE49-F238E27FC236}">
                  <a16:creationId xmlns:a16="http://schemas.microsoft.com/office/drawing/2014/main" id="{EC657D2C-9ECB-0C49-9400-5906DD0EC2D4}"/>
                </a:ext>
              </a:extLst>
            </p:cNvPr>
            <p:cNvSpPr/>
            <p:nvPr/>
          </p:nvSpPr>
          <p:spPr>
            <a:xfrm>
              <a:off x="7858158" y="300913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232573" y="895456"/>
            <a:ext cx="3192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Amplia caracterización de las prácticas y requerimientos de la región en el empleo del CPF, valiosa para evaluar y perfeccionar los sistemas reguladores en función de las demandas actuales.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613400" y="926545"/>
            <a:ext cx="3113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Fruto del trabajo conjunto entre la industria y las ARN, lo que aporta un valor adicional en el enfoque e identificación de los aspectos a mejorar.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822424" y="3763082"/>
            <a:ext cx="3120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el estudio de mayor alcance realizado en el área,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paso de avance para acortar las brechas y brindar una nueva oportunidad para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discutir el valor sanitario del CPF en los procesos de registro. 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61205" y="3793286"/>
            <a:ext cx="31844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Ejecución coincidente con la consulta y aprobación por la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OMS de la actualización del Esquema, circunstancia especialmente importante y oportuna para este análisis y su seguimiento.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591340" y="2885182"/>
            <a:ext cx="20474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VALORES ESTRATÉGICOS </a:t>
            </a:r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ESTA</a:t>
            </a:r>
          </a:p>
          <a:p>
            <a:pPr lvl="0" algn="ctr"/>
            <a:r>
              <a:rPr lang="es-AR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ETAPA</a:t>
            </a:r>
            <a:endParaRPr lang="es-AR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55">
            <a:extLst>
              <a:ext uri="{FF2B5EF4-FFF2-40B4-BE49-F238E27FC236}">
                <a16:creationId xmlns:a16="http://schemas.microsoft.com/office/drawing/2014/main" id="{01057CF9-0279-364B-B976-CC4D98CBC765}"/>
              </a:ext>
            </a:extLst>
          </p:cNvPr>
          <p:cNvSpPr txBox="1"/>
          <p:nvPr/>
        </p:nvSpPr>
        <p:spPr>
          <a:xfrm>
            <a:off x="3505327" y="2212049"/>
            <a:ext cx="312523" cy="2795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ID" sz="2000" b="1" dirty="0">
                <a:solidFill>
                  <a:schemeClr val="tx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01</a:t>
            </a:r>
          </a:p>
        </p:txBody>
      </p:sp>
      <p:sp>
        <p:nvSpPr>
          <p:cNvPr id="31" name="TextBox 48">
            <a:extLst>
              <a:ext uri="{FF2B5EF4-FFF2-40B4-BE49-F238E27FC236}">
                <a16:creationId xmlns:a16="http://schemas.microsoft.com/office/drawing/2014/main" id="{50BB1192-9D0C-F642-BDAB-F6E5FF904A10}"/>
              </a:ext>
            </a:extLst>
          </p:cNvPr>
          <p:cNvSpPr txBox="1"/>
          <p:nvPr/>
        </p:nvSpPr>
        <p:spPr>
          <a:xfrm>
            <a:off x="5315856" y="2191656"/>
            <a:ext cx="352290" cy="2795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ID" sz="2000" b="1" dirty="0">
                <a:solidFill>
                  <a:schemeClr val="tx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02</a:t>
            </a:r>
          </a:p>
        </p:txBody>
      </p:sp>
      <p:sp>
        <p:nvSpPr>
          <p:cNvPr id="32" name="TextBox 40">
            <a:extLst>
              <a:ext uri="{FF2B5EF4-FFF2-40B4-BE49-F238E27FC236}">
                <a16:creationId xmlns:a16="http://schemas.microsoft.com/office/drawing/2014/main" id="{D15F57E3-819E-3D4C-B7B7-7FC58868700C}"/>
              </a:ext>
            </a:extLst>
          </p:cNvPr>
          <p:cNvSpPr txBox="1"/>
          <p:nvPr/>
        </p:nvSpPr>
        <p:spPr>
          <a:xfrm>
            <a:off x="5328177" y="4059588"/>
            <a:ext cx="352290" cy="2795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ID" sz="2000" b="1" dirty="0">
                <a:solidFill>
                  <a:schemeClr val="tx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03</a:t>
            </a:r>
          </a:p>
        </p:txBody>
      </p:sp>
      <p:sp>
        <p:nvSpPr>
          <p:cNvPr id="33" name="TextBox 63">
            <a:extLst>
              <a:ext uri="{FF2B5EF4-FFF2-40B4-BE49-F238E27FC236}">
                <a16:creationId xmlns:a16="http://schemas.microsoft.com/office/drawing/2014/main" id="{BA6A5217-91B8-594F-999F-3A5CF89218A1}"/>
              </a:ext>
            </a:extLst>
          </p:cNvPr>
          <p:cNvSpPr txBox="1"/>
          <p:nvPr/>
        </p:nvSpPr>
        <p:spPr>
          <a:xfrm>
            <a:off x="3501570" y="4045199"/>
            <a:ext cx="355800" cy="2795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ID" sz="2000" b="1" dirty="0">
                <a:solidFill>
                  <a:schemeClr val="tx2">
                    <a:lumMod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60456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3380" t="17038" r="4540" b="11401"/>
          <a:stretch/>
        </p:blipFill>
        <p:spPr>
          <a:xfrm>
            <a:off x="228600" y="366590"/>
            <a:ext cx="8686800" cy="580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685800" y="685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Con la salud de nuestros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pueblos como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premisa y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compromiso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ARN y la industria aplicamos herramientas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científicas,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alcanzar modelos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regulatorios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 convergentes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eficientes enfocados al acceso oportuno a medicamentos con la calidad, la seguridad y la eficacia requeridas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80" t="17038" r="4540" b="11401"/>
          <a:stretch/>
        </p:blipFill>
        <p:spPr>
          <a:xfrm>
            <a:off x="5181600" y="3369646"/>
            <a:ext cx="3482267" cy="232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9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5000" y="1143000"/>
            <a:ext cx="54864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VERY MUCH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BEAUCOUP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802" y="3733800"/>
            <a:ext cx="6016598" cy="19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3439" y="595162"/>
            <a:ext cx="3032223" cy="723071"/>
          </a:xfrm>
        </p:spPr>
        <p:txBody>
          <a:bodyPr>
            <a:normAutofit/>
          </a:bodyPr>
          <a:lstStyle/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678940" y="1469014"/>
            <a:ext cx="7731415" cy="3597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Revisiones del Esquema</a:t>
            </a:r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oogle Shape;284;p28"/>
          <p:cNvCxnSpPr>
            <a:cxnSpLocks noChangeShapeType="1"/>
          </p:cNvCxnSpPr>
          <p:nvPr/>
        </p:nvCxnSpPr>
        <p:spPr bwMode="auto">
          <a:xfrm>
            <a:off x="817103" y="4028477"/>
            <a:ext cx="7564897" cy="0"/>
          </a:xfrm>
          <a:prstGeom prst="straightConnector1">
            <a:avLst/>
          </a:prstGeom>
          <a:noFill/>
          <a:ln w="38100">
            <a:solidFill>
              <a:srgbClr val="B3B3B3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Google Shape;285;p28"/>
          <p:cNvCxnSpPr>
            <a:cxnSpLocks noChangeShapeType="1"/>
          </p:cNvCxnSpPr>
          <p:nvPr/>
        </p:nvCxnSpPr>
        <p:spPr bwMode="auto">
          <a:xfrm rot="10800000">
            <a:off x="2110681" y="3190277"/>
            <a:ext cx="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Google Shape;286;p28"/>
          <p:cNvCxnSpPr>
            <a:cxnSpLocks noChangeShapeType="1"/>
          </p:cNvCxnSpPr>
          <p:nvPr/>
        </p:nvCxnSpPr>
        <p:spPr bwMode="auto">
          <a:xfrm>
            <a:off x="3362708" y="3980852"/>
            <a:ext cx="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Google Shape;289;p28"/>
          <p:cNvSpPr txBox="1">
            <a:spLocks noChangeArrowheads="1"/>
          </p:cNvSpPr>
          <p:nvPr/>
        </p:nvSpPr>
        <p:spPr bwMode="auto">
          <a:xfrm>
            <a:off x="2661999" y="4857152"/>
            <a:ext cx="1422096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sz="1800" b="1" dirty="0"/>
              <a:t>WHA 28.65</a:t>
            </a:r>
          </a:p>
        </p:txBody>
      </p:sp>
      <p:grpSp>
        <p:nvGrpSpPr>
          <p:cNvPr id="28" name="Google Shape;291;p28"/>
          <p:cNvGrpSpPr>
            <a:grpSpLocks/>
          </p:cNvGrpSpPr>
          <p:nvPr/>
        </p:nvGrpSpPr>
        <p:grpSpPr bwMode="auto">
          <a:xfrm>
            <a:off x="1893194" y="3810990"/>
            <a:ext cx="434975" cy="434975"/>
            <a:chOff x="5382800" y="412975"/>
            <a:chExt cx="433800" cy="433800"/>
          </a:xfrm>
        </p:grpSpPr>
        <p:sp>
          <p:nvSpPr>
            <p:cNvPr id="29" name="Google Shape;292;p28"/>
            <p:cNvSpPr>
              <a:spLocks noChangeArrowheads="1"/>
            </p:cNvSpPr>
            <p:nvPr/>
          </p:nvSpPr>
          <p:spPr bwMode="auto"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0" name="Google Shape;293;p28"/>
            <p:cNvSpPr>
              <a:spLocks noChangeArrowheads="1"/>
            </p:cNvSpPr>
            <p:nvPr/>
          </p:nvSpPr>
          <p:spPr bwMode="auto"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1" name="Google Shape;294;p28"/>
            <p:cNvSpPr>
              <a:spLocks noChangeArrowheads="1"/>
            </p:cNvSpPr>
            <p:nvPr/>
          </p:nvSpPr>
          <p:spPr bwMode="auto"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grpSp>
        <p:nvGrpSpPr>
          <p:cNvPr id="32" name="Google Shape;295;p28"/>
          <p:cNvGrpSpPr>
            <a:grpSpLocks/>
          </p:cNvGrpSpPr>
          <p:nvPr/>
        </p:nvGrpSpPr>
        <p:grpSpPr bwMode="auto">
          <a:xfrm>
            <a:off x="3145221" y="3810990"/>
            <a:ext cx="434975" cy="434975"/>
            <a:chOff x="5382800" y="412975"/>
            <a:chExt cx="433800" cy="433800"/>
          </a:xfrm>
        </p:grpSpPr>
        <p:sp>
          <p:nvSpPr>
            <p:cNvPr id="33" name="Google Shape;296;p28"/>
            <p:cNvSpPr>
              <a:spLocks noChangeArrowheads="1"/>
            </p:cNvSpPr>
            <p:nvPr/>
          </p:nvSpPr>
          <p:spPr bwMode="auto"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4" name="Google Shape;297;p28"/>
            <p:cNvSpPr>
              <a:spLocks noChangeArrowheads="1"/>
            </p:cNvSpPr>
            <p:nvPr/>
          </p:nvSpPr>
          <p:spPr bwMode="auto"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5" name="Google Shape;298;p28"/>
            <p:cNvSpPr>
              <a:spLocks noChangeArrowheads="1"/>
            </p:cNvSpPr>
            <p:nvPr/>
          </p:nvSpPr>
          <p:spPr bwMode="auto"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sp>
        <p:nvSpPr>
          <p:cNvPr id="40" name="CuadroTexto 39"/>
          <p:cNvSpPr txBox="1"/>
          <p:nvPr/>
        </p:nvSpPr>
        <p:spPr>
          <a:xfrm>
            <a:off x="1369923" y="2822014"/>
            <a:ext cx="148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 22.50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53610" y="424573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24234" y="346281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</a:p>
        </p:txBody>
      </p:sp>
      <p:cxnSp>
        <p:nvCxnSpPr>
          <p:cNvPr id="42" name="Google Shape;285;p28"/>
          <p:cNvCxnSpPr>
            <a:cxnSpLocks noChangeShapeType="1"/>
          </p:cNvCxnSpPr>
          <p:nvPr/>
        </p:nvCxnSpPr>
        <p:spPr bwMode="auto">
          <a:xfrm rot="10800000">
            <a:off x="4648424" y="3182626"/>
            <a:ext cx="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Google Shape;286;p28"/>
          <p:cNvCxnSpPr>
            <a:cxnSpLocks noChangeShapeType="1"/>
          </p:cNvCxnSpPr>
          <p:nvPr/>
        </p:nvCxnSpPr>
        <p:spPr bwMode="auto">
          <a:xfrm>
            <a:off x="5900451" y="3973201"/>
            <a:ext cx="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Google Shape;289;p28"/>
          <p:cNvSpPr txBox="1">
            <a:spLocks noChangeArrowheads="1"/>
          </p:cNvSpPr>
          <p:nvPr/>
        </p:nvSpPr>
        <p:spPr bwMode="auto">
          <a:xfrm>
            <a:off x="5199742" y="4849501"/>
            <a:ext cx="1422096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sz="1800" b="1" dirty="0"/>
              <a:t>WHA </a:t>
            </a:r>
            <a:r>
              <a:rPr lang="es-ES" sz="1800" b="1" dirty="0" smtClean="0"/>
              <a:t>45.19</a:t>
            </a:r>
            <a:endParaRPr lang="es-ES" sz="1800" b="1" dirty="0"/>
          </a:p>
        </p:txBody>
      </p:sp>
      <p:grpSp>
        <p:nvGrpSpPr>
          <p:cNvPr id="45" name="Google Shape;291;p28"/>
          <p:cNvGrpSpPr>
            <a:grpSpLocks/>
          </p:cNvGrpSpPr>
          <p:nvPr/>
        </p:nvGrpSpPr>
        <p:grpSpPr bwMode="auto">
          <a:xfrm>
            <a:off x="4430937" y="3803339"/>
            <a:ext cx="434975" cy="434975"/>
            <a:chOff x="5382800" y="412975"/>
            <a:chExt cx="433800" cy="433800"/>
          </a:xfrm>
        </p:grpSpPr>
        <p:sp>
          <p:nvSpPr>
            <p:cNvPr id="46" name="Google Shape;292;p28"/>
            <p:cNvSpPr>
              <a:spLocks noChangeArrowheads="1"/>
            </p:cNvSpPr>
            <p:nvPr/>
          </p:nvSpPr>
          <p:spPr bwMode="auto"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7" name="Google Shape;293;p28"/>
            <p:cNvSpPr>
              <a:spLocks noChangeArrowheads="1"/>
            </p:cNvSpPr>
            <p:nvPr/>
          </p:nvSpPr>
          <p:spPr bwMode="auto"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8" name="Google Shape;294;p28"/>
            <p:cNvSpPr>
              <a:spLocks noChangeArrowheads="1"/>
            </p:cNvSpPr>
            <p:nvPr/>
          </p:nvSpPr>
          <p:spPr bwMode="auto"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grpSp>
        <p:nvGrpSpPr>
          <p:cNvPr id="49" name="Google Shape;295;p28"/>
          <p:cNvGrpSpPr>
            <a:grpSpLocks/>
          </p:cNvGrpSpPr>
          <p:nvPr/>
        </p:nvGrpSpPr>
        <p:grpSpPr bwMode="auto">
          <a:xfrm>
            <a:off x="5682964" y="3803339"/>
            <a:ext cx="434975" cy="434975"/>
            <a:chOff x="5382800" y="412975"/>
            <a:chExt cx="433800" cy="433800"/>
          </a:xfrm>
        </p:grpSpPr>
        <p:sp>
          <p:nvSpPr>
            <p:cNvPr id="50" name="Google Shape;296;p28"/>
            <p:cNvSpPr>
              <a:spLocks noChangeArrowheads="1"/>
            </p:cNvSpPr>
            <p:nvPr/>
          </p:nvSpPr>
          <p:spPr bwMode="auto"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51" name="Google Shape;297;p28"/>
            <p:cNvSpPr>
              <a:spLocks noChangeArrowheads="1"/>
            </p:cNvSpPr>
            <p:nvPr/>
          </p:nvSpPr>
          <p:spPr bwMode="auto"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52" name="Google Shape;298;p28"/>
            <p:cNvSpPr>
              <a:spLocks noChangeArrowheads="1"/>
            </p:cNvSpPr>
            <p:nvPr/>
          </p:nvSpPr>
          <p:spPr bwMode="auto"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sp>
        <p:nvSpPr>
          <p:cNvPr id="53" name="CuadroTexto 52"/>
          <p:cNvSpPr txBox="1"/>
          <p:nvPr/>
        </p:nvSpPr>
        <p:spPr>
          <a:xfrm>
            <a:off x="3907666" y="2814363"/>
            <a:ext cx="148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 41.18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4291353" y="423807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5561977" y="345516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Google Shape;285;p28"/>
          <p:cNvCxnSpPr>
            <a:cxnSpLocks noChangeShapeType="1"/>
          </p:cNvCxnSpPr>
          <p:nvPr/>
        </p:nvCxnSpPr>
        <p:spPr bwMode="auto">
          <a:xfrm rot="10800000">
            <a:off x="7128099" y="3182627"/>
            <a:ext cx="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" name="Google Shape;291;p28"/>
          <p:cNvGrpSpPr>
            <a:grpSpLocks/>
          </p:cNvGrpSpPr>
          <p:nvPr/>
        </p:nvGrpSpPr>
        <p:grpSpPr bwMode="auto">
          <a:xfrm>
            <a:off x="6910612" y="3803340"/>
            <a:ext cx="434975" cy="434975"/>
            <a:chOff x="5382800" y="412975"/>
            <a:chExt cx="433800" cy="433800"/>
          </a:xfrm>
        </p:grpSpPr>
        <p:sp>
          <p:nvSpPr>
            <p:cNvPr id="60" name="Google Shape;292;p28"/>
            <p:cNvSpPr>
              <a:spLocks noChangeArrowheads="1"/>
            </p:cNvSpPr>
            <p:nvPr/>
          </p:nvSpPr>
          <p:spPr bwMode="auto"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61" name="Google Shape;293;p28"/>
            <p:cNvSpPr>
              <a:spLocks noChangeArrowheads="1"/>
            </p:cNvSpPr>
            <p:nvPr/>
          </p:nvSpPr>
          <p:spPr bwMode="auto"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47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62" name="Google Shape;294;p28"/>
            <p:cNvSpPr>
              <a:spLocks noChangeArrowheads="1"/>
            </p:cNvSpPr>
            <p:nvPr/>
          </p:nvSpPr>
          <p:spPr bwMode="auto"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sp>
        <p:nvSpPr>
          <p:cNvPr id="67" name="CuadroTexto 66"/>
          <p:cNvSpPr txBox="1"/>
          <p:nvPr/>
        </p:nvSpPr>
        <p:spPr>
          <a:xfrm>
            <a:off x="6387341" y="2814364"/>
            <a:ext cx="148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 50.3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6771028" y="423808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0" y="-4352"/>
            <a:ext cx="9144000" cy="4950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1" name="Rectángulo 70"/>
          <p:cNvSpPr/>
          <p:nvPr/>
        </p:nvSpPr>
        <p:spPr>
          <a:xfrm>
            <a:off x="381000" y="58840"/>
            <a:ext cx="838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Proyecto </a:t>
            </a:r>
            <a:r>
              <a:rPr lang="es-AR" b="1" dirty="0">
                <a:solidFill>
                  <a:schemeClr val="bg1"/>
                </a:solidFill>
              </a:rPr>
              <a:t>Evaluación de los requisitos del Certificado de Producto Farmacéutico (CPF) 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3" y="1269051"/>
            <a:ext cx="863651" cy="773402"/>
          </a:xfrm>
          <a:prstGeom prst="rect">
            <a:avLst/>
          </a:prstGeom>
          <a:solidFill>
            <a:srgbClr val="B4DE86"/>
          </a:solidFill>
        </p:spPr>
      </p:pic>
    </p:spTree>
    <p:extLst>
      <p:ext uri="{BB962C8B-B14F-4D97-AF65-F5344CB8AC3E}">
        <p14:creationId xmlns:p14="http://schemas.microsoft.com/office/powerpoint/2010/main" val="33118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284;p28"/>
          <p:cNvCxnSpPr>
            <a:cxnSpLocks noChangeShapeType="1"/>
          </p:cNvCxnSpPr>
          <p:nvPr/>
        </p:nvCxnSpPr>
        <p:spPr bwMode="auto">
          <a:xfrm>
            <a:off x="438858" y="4147458"/>
            <a:ext cx="8321387" cy="0"/>
          </a:xfrm>
          <a:prstGeom prst="straightConnector1">
            <a:avLst/>
          </a:prstGeom>
          <a:noFill/>
          <a:ln w="38100">
            <a:solidFill>
              <a:srgbClr val="B3B3B3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083438" y="623396"/>
            <a:ext cx="3032223" cy="723071"/>
          </a:xfrm>
        </p:spPr>
        <p:txBody>
          <a:bodyPr>
            <a:normAutofit/>
          </a:bodyPr>
          <a:lstStyle/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9879" y="1358463"/>
            <a:ext cx="9090170" cy="395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acciones para actualizar el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 OMS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0" y="-4352"/>
            <a:ext cx="9144000" cy="4950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>
            <a:off x="381000" y="58840"/>
            <a:ext cx="838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Proyecto </a:t>
            </a:r>
            <a:r>
              <a:rPr lang="es-AR" b="1" dirty="0">
                <a:solidFill>
                  <a:schemeClr val="bg1"/>
                </a:solidFill>
              </a:rPr>
              <a:t>Evaluación de los requisitos del Certificado de Producto Farmacéutico (CPF) </a:t>
            </a:r>
            <a:endParaRPr lang="es-ES_tradnl" b="1" dirty="0">
              <a:solidFill>
                <a:schemeClr val="bg1"/>
              </a:solidFill>
            </a:endParaRPr>
          </a:p>
        </p:txBody>
      </p:sp>
      <p:grpSp>
        <p:nvGrpSpPr>
          <p:cNvPr id="77" name="Group 5">
            <a:extLst>
              <a:ext uri="{FF2B5EF4-FFF2-40B4-BE49-F238E27FC236}">
                <a16:creationId xmlns:a16="http://schemas.microsoft.com/office/drawing/2014/main" id="{2CD32BF0-EE5E-E84A-BFB0-7EAFE2471763}"/>
              </a:ext>
            </a:extLst>
          </p:cNvPr>
          <p:cNvGrpSpPr/>
          <p:nvPr/>
        </p:nvGrpSpPr>
        <p:grpSpPr>
          <a:xfrm>
            <a:off x="1152303" y="3995315"/>
            <a:ext cx="815300" cy="277390"/>
            <a:chOff x="666890" y="1947660"/>
            <a:chExt cx="1550055" cy="335382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DDBEA4FF-1C5B-A44D-9245-9C2E57B1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90" y="1947660"/>
              <a:ext cx="1550055" cy="335382"/>
            </a:xfrm>
            <a:custGeom>
              <a:avLst/>
              <a:gdLst>
                <a:gd name="T0" fmla="*/ 2020 w 2022"/>
                <a:gd name="T1" fmla="*/ 259 h 528"/>
                <a:gd name="T2" fmla="*/ 1823 w 2022"/>
                <a:gd name="T3" fmla="*/ 0 h 528"/>
                <a:gd name="T4" fmla="*/ 2 w 2022"/>
                <a:gd name="T5" fmla="*/ 0 h 528"/>
                <a:gd name="T6" fmla="*/ 202 w 2022"/>
                <a:gd name="T7" fmla="*/ 264 h 528"/>
                <a:gd name="T8" fmla="*/ 0 w 2022"/>
                <a:gd name="T9" fmla="*/ 528 h 528"/>
                <a:gd name="T10" fmla="*/ 1821 w 2022"/>
                <a:gd name="T11" fmla="*/ 528 h 528"/>
                <a:gd name="T12" fmla="*/ 2020 w 2022"/>
                <a:gd name="T13" fmla="*/ 266 h 528"/>
                <a:gd name="T14" fmla="*/ 2022 w 2022"/>
                <a:gd name="T15" fmla="*/ 264 h 528"/>
                <a:gd name="T16" fmla="*/ 2020 w 2022"/>
                <a:gd name="T17" fmla="*/ 25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2" h="528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lumMod val="50000"/>
                  </a:srgbClr>
                </a:gs>
                <a:gs pos="50000">
                  <a:srgbClr val="5F9127"/>
                </a:gs>
                <a:gs pos="100000">
                  <a:srgbClr val="5F9127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kern="0">
                <a:solidFill>
                  <a:prstClr val="black"/>
                </a:solidFill>
              </a:endParaRPr>
            </a:p>
          </p:txBody>
        </p:sp>
        <p:sp>
          <p:nvSpPr>
            <p:cNvPr id="79" name="Oval 11">
              <a:extLst>
                <a:ext uri="{FF2B5EF4-FFF2-40B4-BE49-F238E27FC236}">
                  <a16:creationId xmlns:a16="http://schemas.microsoft.com/office/drawing/2014/main" id="{B3AE1E64-8C01-1C46-B130-BA5E543F8D98}"/>
                </a:ext>
              </a:extLst>
            </p:cNvPr>
            <p:cNvSpPr/>
            <p:nvPr/>
          </p:nvSpPr>
          <p:spPr>
            <a:xfrm>
              <a:off x="1386611" y="2060045"/>
              <a:ext cx="110613" cy="110613"/>
            </a:xfrm>
            <a:prstGeom prst="ellipse">
              <a:avLst/>
            </a:prstGeom>
            <a:gradFill rotWithShape="1">
              <a:gsLst>
                <a:gs pos="0">
                  <a:srgbClr val="70AD47">
                    <a:lumMod val="50000"/>
                  </a:srgbClr>
                </a:gs>
                <a:gs pos="50000">
                  <a:srgbClr val="5F9127"/>
                </a:gs>
                <a:gs pos="100000">
                  <a:srgbClr val="5F9127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6">
            <a:extLst>
              <a:ext uri="{FF2B5EF4-FFF2-40B4-BE49-F238E27FC236}">
                <a16:creationId xmlns:a16="http://schemas.microsoft.com/office/drawing/2014/main" id="{7827D627-D2E9-B84A-A7B8-E71719A07E18}"/>
              </a:ext>
            </a:extLst>
          </p:cNvPr>
          <p:cNvGrpSpPr/>
          <p:nvPr/>
        </p:nvGrpSpPr>
        <p:grpSpPr>
          <a:xfrm rot="10800000">
            <a:off x="1021381" y="2289896"/>
            <a:ext cx="1070445" cy="1700661"/>
            <a:chOff x="1009205" y="2283042"/>
            <a:chExt cx="870154" cy="1367183"/>
          </a:xfrm>
        </p:grpSpPr>
        <p:cxnSp>
          <p:nvCxnSpPr>
            <p:cNvPr id="81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1441094" y="2283042"/>
              <a:ext cx="1" cy="497030"/>
            </a:xfrm>
            <a:prstGeom prst="line">
              <a:avLst/>
            </a:prstGeom>
            <a:solidFill>
              <a:srgbClr val="4472C4">
                <a:lumMod val="20000"/>
                <a:lumOff val="80000"/>
              </a:srgbClr>
            </a:solidFill>
            <a:ln w="317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82" name="Oval 9">
              <a:extLst>
                <a:ext uri="{FF2B5EF4-FFF2-40B4-BE49-F238E27FC236}">
                  <a16:creationId xmlns:a16="http://schemas.microsoft.com/office/drawing/2014/main" id="{141F3024-067D-414B-9563-05D4104D01E0}"/>
                </a:ext>
              </a:extLst>
            </p:cNvPr>
            <p:cNvSpPr/>
            <p:nvPr/>
          </p:nvSpPr>
          <p:spPr>
            <a:xfrm>
              <a:off x="1009205" y="2780071"/>
              <a:ext cx="870154" cy="870154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 sz="24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Group 12">
            <a:extLst>
              <a:ext uri="{FF2B5EF4-FFF2-40B4-BE49-F238E27FC236}">
                <a16:creationId xmlns:a16="http://schemas.microsoft.com/office/drawing/2014/main" id="{2BEF25FD-C473-E244-AB48-78053274CF8F}"/>
              </a:ext>
            </a:extLst>
          </p:cNvPr>
          <p:cNvGrpSpPr/>
          <p:nvPr/>
        </p:nvGrpSpPr>
        <p:grpSpPr>
          <a:xfrm>
            <a:off x="2482766" y="4010899"/>
            <a:ext cx="136074" cy="936362"/>
            <a:chOff x="4071812" y="2250279"/>
            <a:chExt cx="137593" cy="936362"/>
          </a:xfrm>
        </p:grpSpPr>
        <p:sp>
          <p:nvSpPr>
            <p:cNvPr id="85" name="Oval 19">
              <a:extLst>
                <a:ext uri="{FF2B5EF4-FFF2-40B4-BE49-F238E27FC236}">
                  <a16:creationId xmlns:a16="http://schemas.microsoft.com/office/drawing/2014/main" id="{B546F497-D7FE-F249-B641-DC5C79748FE8}"/>
                </a:ext>
              </a:extLst>
            </p:cNvPr>
            <p:cNvSpPr/>
            <p:nvPr/>
          </p:nvSpPr>
          <p:spPr>
            <a:xfrm>
              <a:off x="4071812" y="2250279"/>
              <a:ext cx="137593" cy="13759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86" name="Straight Connector 16">
              <a:extLst>
                <a:ext uri="{FF2B5EF4-FFF2-40B4-BE49-F238E27FC236}">
                  <a16:creationId xmlns:a16="http://schemas.microsoft.com/office/drawing/2014/main" id="{65DDFA3D-5FD8-6A46-A359-67A30492E9AC}"/>
                </a:ext>
              </a:extLst>
            </p:cNvPr>
            <p:cNvCxnSpPr>
              <a:cxnSpLocks/>
            </p:cNvCxnSpPr>
            <p:nvPr/>
          </p:nvCxnSpPr>
          <p:spPr>
            <a:xfrm>
              <a:off x="4131957" y="2568377"/>
              <a:ext cx="1" cy="618264"/>
            </a:xfrm>
            <a:prstGeom prst="line">
              <a:avLst/>
            </a:prstGeom>
            <a:noFill/>
            <a:ln w="25400" cap="flat" cmpd="sng" algn="ctr">
              <a:solidFill>
                <a:srgbClr val="4472C4">
                  <a:lumMod val="75000"/>
                </a:srgbClr>
              </a:solidFill>
              <a:prstDash val="sysDash"/>
              <a:miter lim="800000"/>
            </a:ln>
            <a:effectLst/>
          </p:spPr>
        </p:cxnSp>
      </p:grpSp>
      <p:sp>
        <p:nvSpPr>
          <p:cNvPr id="90" name="Elipse 89"/>
          <p:cNvSpPr/>
          <p:nvPr/>
        </p:nvSpPr>
        <p:spPr>
          <a:xfrm>
            <a:off x="1312190" y="3897904"/>
            <a:ext cx="468831" cy="44491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5F91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1028720" y="2455907"/>
            <a:ext cx="1054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CEPF OMS</a:t>
            </a:r>
          </a:p>
          <a:p>
            <a:pPr algn="ctr">
              <a:defRPr/>
            </a:pP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</a:t>
            </a:r>
          </a:p>
        </p:txBody>
      </p:sp>
      <p:sp>
        <p:nvSpPr>
          <p:cNvPr id="93" name="Freeform 18">
            <a:extLst>
              <a:ext uri="{FF2B5EF4-FFF2-40B4-BE49-F238E27FC236}">
                <a16:creationId xmlns:a16="http://schemas.microsoft.com/office/drawing/2014/main" id="{0BB3D6BD-D5FE-D746-91B9-5F760D21A0FE}"/>
              </a:ext>
            </a:extLst>
          </p:cNvPr>
          <p:cNvSpPr>
            <a:spLocks/>
          </p:cNvSpPr>
          <p:nvPr/>
        </p:nvSpPr>
        <p:spPr bwMode="auto">
          <a:xfrm>
            <a:off x="2145728" y="3990557"/>
            <a:ext cx="815300" cy="300280"/>
          </a:xfrm>
          <a:custGeom>
            <a:avLst/>
            <a:gdLst>
              <a:gd name="T0" fmla="*/ 2020 w 2022"/>
              <a:gd name="T1" fmla="*/ 259 h 528"/>
              <a:gd name="T2" fmla="*/ 1823 w 2022"/>
              <a:gd name="T3" fmla="*/ 0 h 528"/>
              <a:gd name="T4" fmla="*/ 2 w 2022"/>
              <a:gd name="T5" fmla="*/ 0 h 528"/>
              <a:gd name="T6" fmla="*/ 202 w 2022"/>
              <a:gd name="T7" fmla="*/ 264 h 528"/>
              <a:gd name="T8" fmla="*/ 0 w 2022"/>
              <a:gd name="T9" fmla="*/ 528 h 528"/>
              <a:gd name="T10" fmla="*/ 1821 w 2022"/>
              <a:gd name="T11" fmla="*/ 528 h 528"/>
              <a:gd name="T12" fmla="*/ 2020 w 2022"/>
              <a:gd name="T13" fmla="*/ 266 h 528"/>
              <a:gd name="T14" fmla="*/ 2022 w 2022"/>
              <a:gd name="T15" fmla="*/ 264 h 528"/>
              <a:gd name="T16" fmla="*/ 2020 w 2022"/>
              <a:gd name="T17" fmla="*/ 259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2" h="528">
                <a:moveTo>
                  <a:pt x="2020" y="259"/>
                </a:moveTo>
                <a:lnTo>
                  <a:pt x="1823" y="0"/>
                </a:lnTo>
                <a:lnTo>
                  <a:pt x="2" y="0"/>
                </a:lnTo>
                <a:lnTo>
                  <a:pt x="202" y="264"/>
                </a:lnTo>
                <a:lnTo>
                  <a:pt x="0" y="528"/>
                </a:lnTo>
                <a:lnTo>
                  <a:pt x="1821" y="528"/>
                </a:lnTo>
                <a:lnTo>
                  <a:pt x="2020" y="266"/>
                </a:lnTo>
                <a:lnTo>
                  <a:pt x="2022" y="264"/>
                </a:lnTo>
                <a:lnTo>
                  <a:pt x="2020" y="259"/>
                </a:lnTo>
                <a:close/>
              </a:path>
            </a:pathLst>
          </a:custGeom>
          <a:gradFill rotWithShape="1">
            <a:gsLst>
              <a:gs pos="0">
                <a:srgbClr val="70AD47">
                  <a:lumMod val="50000"/>
                </a:srgbClr>
              </a:gs>
              <a:gs pos="50000">
                <a:srgbClr val="5F9127"/>
              </a:gs>
              <a:gs pos="100000">
                <a:srgbClr val="5F9127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Elipse 93"/>
          <p:cNvSpPr/>
          <p:nvPr/>
        </p:nvSpPr>
        <p:spPr>
          <a:xfrm>
            <a:off x="2307833" y="3913824"/>
            <a:ext cx="468831" cy="44491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5F91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18">
            <a:extLst>
              <a:ext uri="{FF2B5EF4-FFF2-40B4-BE49-F238E27FC236}">
                <a16:creationId xmlns:a16="http://schemas.microsoft.com/office/drawing/2014/main" id="{0BB3D6BD-D5FE-D746-91B9-5F760D21A0FE}"/>
              </a:ext>
            </a:extLst>
          </p:cNvPr>
          <p:cNvSpPr>
            <a:spLocks/>
          </p:cNvSpPr>
          <p:nvPr/>
        </p:nvSpPr>
        <p:spPr bwMode="auto">
          <a:xfrm>
            <a:off x="3153708" y="3992829"/>
            <a:ext cx="815300" cy="300280"/>
          </a:xfrm>
          <a:custGeom>
            <a:avLst/>
            <a:gdLst>
              <a:gd name="T0" fmla="*/ 2020 w 2022"/>
              <a:gd name="T1" fmla="*/ 259 h 528"/>
              <a:gd name="T2" fmla="*/ 1823 w 2022"/>
              <a:gd name="T3" fmla="*/ 0 h 528"/>
              <a:gd name="T4" fmla="*/ 2 w 2022"/>
              <a:gd name="T5" fmla="*/ 0 h 528"/>
              <a:gd name="T6" fmla="*/ 202 w 2022"/>
              <a:gd name="T7" fmla="*/ 264 h 528"/>
              <a:gd name="T8" fmla="*/ 0 w 2022"/>
              <a:gd name="T9" fmla="*/ 528 h 528"/>
              <a:gd name="T10" fmla="*/ 1821 w 2022"/>
              <a:gd name="T11" fmla="*/ 528 h 528"/>
              <a:gd name="T12" fmla="*/ 2020 w 2022"/>
              <a:gd name="T13" fmla="*/ 266 h 528"/>
              <a:gd name="T14" fmla="*/ 2022 w 2022"/>
              <a:gd name="T15" fmla="*/ 264 h 528"/>
              <a:gd name="T16" fmla="*/ 2020 w 2022"/>
              <a:gd name="T17" fmla="*/ 259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2" h="528">
                <a:moveTo>
                  <a:pt x="2020" y="259"/>
                </a:moveTo>
                <a:lnTo>
                  <a:pt x="1823" y="0"/>
                </a:lnTo>
                <a:lnTo>
                  <a:pt x="2" y="0"/>
                </a:lnTo>
                <a:lnTo>
                  <a:pt x="202" y="264"/>
                </a:lnTo>
                <a:lnTo>
                  <a:pt x="0" y="528"/>
                </a:lnTo>
                <a:lnTo>
                  <a:pt x="1821" y="528"/>
                </a:lnTo>
                <a:lnTo>
                  <a:pt x="2020" y="266"/>
                </a:lnTo>
                <a:lnTo>
                  <a:pt x="2022" y="264"/>
                </a:lnTo>
                <a:lnTo>
                  <a:pt x="2020" y="259"/>
                </a:lnTo>
                <a:close/>
              </a:path>
            </a:pathLst>
          </a:custGeom>
          <a:gradFill rotWithShape="1">
            <a:gsLst>
              <a:gs pos="0">
                <a:srgbClr val="70AD47">
                  <a:lumMod val="50000"/>
                </a:srgbClr>
              </a:gs>
              <a:gs pos="50000">
                <a:srgbClr val="5F9127"/>
              </a:gs>
              <a:gs pos="100000">
                <a:srgbClr val="5F9127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Elipse 97"/>
          <p:cNvSpPr/>
          <p:nvPr/>
        </p:nvSpPr>
        <p:spPr>
          <a:xfrm>
            <a:off x="3315812" y="3916096"/>
            <a:ext cx="468831" cy="44491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5F91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roup 6">
            <a:extLst>
              <a:ext uri="{FF2B5EF4-FFF2-40B4-BE49-F238E27FC236}">
                <a16:creationId xmlns:a16="http://schemas.microsoft.com/office/drawing/2014/main" id="{7827D627-D2E9-B84A-A7B8-E71719A07E18}"/>
              </a:ext>
            </a:extLst>
          </p:cNvPr>
          <p:cNvGrpSpPr/>
          <p:nvPr/>
        </p:nvGrpSpPr>
        <p:grpSpPr>
          <a:xfrm rot="10800000">
            <a:off x="3019777" y="2260400"/>
            <a:ext cx="1070445" cy="1700661"/>
            <a:chOff x="1009205" y="2283042"/>
            <a:chExt cx="870154" cy="1367183"/>
          </a:xfrm>
        </p:grpSpPr>
        <p:cxnSp>
          <p:nvCxnSpPr>
            <p:cNvPr id="101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1441094" y="2283042"/>
              <a:ext cx="1" cy="49703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ysDash"/>
              <a:miter lim="800000"/>
            </a:ln>
            <a:effectLst/>
          </p:spPr>
        </p:cxnSp>
        <p:sp>
          <p:nvSpPr>
            <p:cNvPr id="102" name="Oval 9">
              <a:extLst>
                <a:ext uri="{FF2B5EF4-FFF2-40B4-BE49-F238E27FC236}">
                  <a16:creationId xmlns:a16="http://schemas.microsoft.com/office/drawing/2014/main" id="{141F3024-067D-414B-9563-05D4104D01E0}"/>
                </a:ext>
              </a:extLst>
            </p:cNvPr>
            <p:cNvSpPr/>
            <p:nvPr/>
          </p:nvSpPr>
          <p:spPr>
            <a:xfrm>
              <a:off x="1009205" y="2780071"/>
              <a:ext cx="870154" cy="870154"/>
            </a:xfrm>
            <a:prstGeom prst="ellipse">
              <a:avLst/>
            </a:prstGeom>
            <a:solidFill>
              <a:srgbClr val="92D050">
                <a:alpha val="89000"/>
              </a:srgbClr>
            </a:solidFill>
            <a:ln w="3175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3" name="Freeform 18">
            <a:extLst>
              <a:ext uri="{FF2B5EF4-FFF2-40B4-BE49-F238E27FC236}">
                <a16:creationId xmlns:a16="http://schemas.microsoft.com/office/drawing/2014/main" id="{0BB3D6BD-D5FE-D746-91B9-5F760D21A0FE}"/>
              </a:ext>
            </a:extLst>
          </p:cNvPr>
          <p:cNvSpPr>
            <a:spLocks/>
          </p:cNvSpPr>
          <p:nvPr/>
        </p:nvSpPr>
        <p:spPr bwMode="auto">
          <a:xfrm>
            <a:off x="4159871" y="3988285"/>
            <a:ext cx="815300" cy="300280"/>
          </a:xfrm>
          <a:custGeom>
            <a:avLst/>
            <a:gdLst>
              <a:gd name="T0" fmla="*/ 2020 w 2022"/>
              <a:gd name="T1" fmla="*/ 259 h 528"/>
              <a:gd name="T2" fmla="*/ 1823 w 2022"/>
              <a:gd name="T3" fmla="*/ 0 h 528"/>
              <a:gd name="T4" fmla="*/ 2 w 2022"/>
              <a:gd name="T5" fmla="*/ 0 h 528"/>
              <a:gd name="T6" fmla="*/ 202 w 2022"/>
              <a:gd name="T7" fmla="*/ 264 h 528"/>
              <a:gd name="T8" fmla="*/ 0 w 2022"/>
              <a:gd name="T9" fmla="*/ 528 h 528"/>
              <a:gd name="T10" fmla="*/ 1821 w 2022"/>
              <a:gd name="T11" fmla="*/ 528 h 528"/>
              <a:gd name="T12" fmla="*/ 2020 w 2022"/>
              <a:gd name="T13" fmla="*/ 266 h 528"/>
              <a:gd name="T14" fmla="*/ 2022 w 2022"/>
              <a:gd name="T15" fmla="*/ 264 h 528"/>
              <a:gd name="T16" fmla="*/ 2020 w 2022"/>
              <a:gd name="T17" fmla="*/ 259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2" h="528">
                <a:moveTo>
                  <a:pt x="2020" y="259"/>
                </a:moveTo>
                <a:lnTo>
                  <a:pt x="1823" y="0"/>
                </a:lnTo>
                <a:lnTo>
                  <a:pt x="2" y="0"/>
                </a:lnTo>
                <a:lnTo>
                  <a:pt x="202" y="264"/>
                </a:lnTo>
                <a:lnTo>
                  <a:pt x="0" y="528"/>
                </a:lnTo>
                <a:lnTo>
                  <a:pt x="1821" y="528"/>
                </a:lnTo>
                <a:lnTo>
                  <a:pt x="2020" y="266"/>
                </a:lnTo>
                <a:lnTo>
                  <a:pt x="2022" y="264"/>
                </a:lnTo>
                <a:lnTo>
                  <a:pt x="2020" y="259"/>
                </a:lnTo>
                <a:close/>
              </a:path>
            </a:pathLst>
          </a:custGeom>
          <a:gradFill rotWithShape="1">
            <a:gsLst>
              <a:gs pos="0">
                <a:srgbClr val="70AD47">
                  <a:lumMod val="50000"/>
                </a:srgbClr>
              </a:gs>
              <a:gs pos="50000">
                <a:srgbClr val="5F9127"/>
              </a:gs>
              <a:gs pos="100000">
                <a:srgbClr val="5F9127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4" name="Elipse 103"/>
          <p:cNvSpPr/>
          <p:nvPr/>
        </p:nvSpPr>
        <p:spPr>
          <a:xfrm>
            <a:off x="4321976" y="3911552"/>
            <a:ext cx="468831" cy="44491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5F91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6" name="Straight Connector 24">
            <a:extLst>
              <a:ext uri="{FF2B5EF4-FFF2-40B4-BE49-F238E27FC236}">
                <a16:creationId xmlns:a16="http://schemas.microsoft.com/office/drawing/2014/main" id="{381FD03B-011A-144F-AFBF-0A66BA92E4D0}"/>
              </a:ext>
            </a:extLst>
          </p:cNvPr>
          <p:cNvCxnSpPr>
            <a:cxnSpLocks/>
          </p:cNvCxnSpPr>
          <p:nvPr/>
        </p:nvCxnSpPr>
        <p:spPr>
          <a:xfrm>
            <a:off x="4565735" y="4361914"/>
            <a:ext cx="1" cy="562058"/>
          </a:xfrm>
          <a:prstGeom prst="line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ysDash"/>
            <a:miter lim="800000"/>
          </a:ln>
          <a:effectLst/>
        </p:spPr>
      </p:cxnSp>
      <p:sp>
        <p:nvSpPr>
          <p:cNvPr id="107" name="Oval 25">
            <a:extLst>
              <a:ext uri="{FF2B5EF4-FFF2-40B4-BE49-F238E27FC236}">
                <a16:creationId xmlns:a16="http://schemas.microsoft.com/office/drawing/2014/main" id="{72098B5D-0431-B442-9249-E19D2401B6B0}"/>
              </a:ext>
            </a:extLst>
          </p:cNvPr>
          <p:cNvSpPr/>
          <p:nvPr/>
        </p:nvSpPr>
        <p:spPr>
          <a:xfrm>
            <a:off x="4030805" y="4914512"/>
            <a:ext cx="1070445" cy="1082399"/>
          </a:xfrm>
          <a:prstGeom prst="ellipse">
            <a:avLst/>
          </a:prstGeom>
          <a:solidFill>
            <a:srgbClr val="92D050">
              <a:alpha val="89000"/>
            </a:srgbClr>
          </a:solidFill>
          <a:ln w="317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8" name="Freeform 18">
            <a:extLst>
              <a:ext uri="{FF2B5EF4-FFF2-40B4-BE49-F238E27FC236}">
                <a16:creationId xmlns:a16="http://schemas.microsoft.com/office/drawing/2014/main" id="{0BB3D6BD-D5FE-D746-91B9-5F760D21A0FE}"/>
              </a:ext>
            </a:extLst>
          </p:cNvPr>
          <p:cNvSpPr>
            <a:spLocks/>
          </p:cNvSpPr>
          <p:nvPr/>
        </p:nvSpPr>
        <p:spPr bwMode="auto">
          <a:xfrm>
            <a:off x="5174756" y="3995101"/>
            <a:ext cx="815300" cy="300280"/>
          </a:xfrm>
          <a:custGeom>
            <a:avLst/>
            <a:gdLst>
              <a:gd name="T0" fmla="*/ 2020 w 2022"/>
              <a:gd name="T1" fmla="*/ 259 h 528"/>
              <a:gd name="T2" fmla="*/ 1823 w 2022"/>
              <a:gd name="T3" fmla="*/ 0 h 528"/>
              <a:gd name="T4" fmla="*/ 2 w 2022"/>
              <a:gd name="T5" fmla="*/ 0 h 528"/>
              <a:gd name="T6" fmla="*/ 202 w 2022"/>
              <a:gd name="T7" fmla="*/ 264 h 528"/>
              <a:gd name="T8" fmla="*/ 0 w 2022"/>
              <a:gd name="T9" fmla="*/ 528 h 528"/>
              <a:gd name="T10" fmla="*/ 1821 w 2022"/>
              <a:gd name="T11" fmla="*/ 528 h 528"/>
              <a:gd name="T12" fmla="*/ 2020 w 2022"/>
              <a:gd name="T13" fmla="*/ 266 h 528"/>
              <a:gd name="T14" fmla="*/ 2022 w 2022"/>
              <a:gd name="T15" fmla="*/ 264 h 528"/>
              <a:gd name="T16" fmla="*/ 2020 w 2022"/>
              <a:gd name="T17" fmla="*/ 259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2" h="528">
                <a:moveTo>
                  <a:pt x="2020" y="259"/>
                </a:moveTo>
                <a:lnTo>
                  <a:pt x="1823" y="0"/>
                </a:lnTo>
                <a:lnTo>
                  <a:pt x="2" y="0"/>
                </a:lnTo>
                <a:lnTo>
                  <a:pt x="202" y="264"/>
                </a:lnTo>
                <a:lnTo>
                  <a:pt x="0" y="528"/>
                </a:lnTo>
                <a:lnTo>
                  <a:pt x="1821" y="528"/>
                </a:lnTo>
                <a:lnTo>
                  <a:pt x="2020" y="266"/>
                </a:lnTo>
                <a:lnTo>
                  <a:pt x="2022" y="264"/>
                </a:lnTo>
                <a:lnTo>
                  <a:pt x="2020" y="259"/>
                </a:lnTo>
                <a:close/>
              </a:path>
            </a:pathLst>
          </a:custGeom>
          <a:gradFill rotWithShape="1">
            <a:gsLst>
              <a:gs pos="0">
                <a:srgbClr val="70AD47">
                  <a:lumMod val="50000"/>
                </a:srgbClr>
              </a:gs>
              <a:gs pos="50000">
                <a:srgbClr val="5F9127"/>
              </a:gs>
              <a:gs pos="100000">
                <a:srgbClr val="5F9127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Elipse 108"/>
          <p:cNvSpPr/>
          <p:nvPr/>
        </p:nvSpPr>
        <p:spPr>
          <a:xfrm>
            <a:off x="5336861" y="3918368"/>
            <a:ext cx="468831" cy="44491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5F91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6">
            <a:extLst>
              <a:ext uri="{FF2B5EF4-FFF2-40B4-BE49-F238E27FC236}">
                <a16:creationId xmlns:a16="http://schemas.microsoft.com/office/drawing/2014/main" id="{7827D627-D2E9-B84A-A7B8-E71719A07E18}"/>
              </a:ext>
            </a:extLst>
          </p:cNvPr>
          <p:cNvGrpSpPr/>
          <p:nvPr/>
        </p:nvGrpSpPr>
        <p:grpSpPr>
          <a:xfrm rot="10800000">
            <a:off x="5040826" y="2262672"/>
            <a:ext cx="1070445" cy="1700661"/>
            <a:chOff x="1009205" y="2283042"/>
            <a:chExt cx="870154" cy="1367183"/>
          </a:xfrm>
        </p:grpSpPr>
        <p:cxnSp>
          <p:nvCxnSpPr>
            <p:cNvPr id="112" name="Straight Connector 8">
              <a:extLst>
                <a:ext uri="{FF2B5EF4-FFF2-40B4-BE49-F238E27FC236}">
                  <a16:creationId xmlns:a16="http://schemas.microsoft.com/office/drawing/2014/main" id="{2C8C78CA-28D7-0A4F-A42E-D84D1CF99DF5}"/>
                </a:ext>
              </a:extLst>
            </p:cNvPr>
            <p:cNvCxnSpPr>
              <a:cxnSpLocks/>
            </p:cNvCxnSpPr>
            <p:nvPr/>
          </p:nvCxnSpPr>
          <p:spPr>
            <a:xfrm>
              <a:off x="1441094" y="2283042"/>
              <a:ext cx="1" cy="497030"/>
            </a:xfrm>
            <a:prstGeom prst="line">
              <a:avLst/>
            </a:prstGeom>
            <a:solidFill>
              <a:srgbClr val="4472C4">
                <a:lumMod val="20000"/>
                <a:lumOff val="80000"/>
              </a:srgbClr>
            </a:solidFill>
            <a:ln w="317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13" name="Oval 9">
              <a:extLst>
                <a:ext uri="{FF2B5EF4-FFF2-40B4-BE49-F238E27FC236}">
                  <a16:creationId xmlns:a16="http://schemas.microsoft.com/office/drawing/2014/main" id="{141F3024-067D-414B-9563-05D4104D01E0}"/>
                </a:ext>
              </a:extLst>
            </p:cNvPr>
            <p:cNvSpPr/>
            <p:nvPr/>
          </p:nvSpPr>
          <p:spPr>
            <a:xfrm>
              <a:off x="1009205" y="2780071"/>
              <a:ext cx="870154" cy="870154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17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 sz="2400" kern="0">
                <a:solidFill>
                  <a:prstClr val="black"/>
                </a:solidFill>
              </a:endParaRPr>
            </a:p>
          </p:txBody>
        </p:sp>
      </p:grpSp>
      <p:sp>
        <p:nvSpPr>
          <p:cNvPr id="114" name="Freeform 5">
            <a:extLst>
              <a:ext uri="{FF2B5EF4-FFF2-40B4-BE49-F238E27FC236}">
                <a16:creationId xmlns:a16="http://schemas.microsoft.com/office/drawing/2014/main" id="{5720A750-F62D-AA48-BA2E-4405215D0444}"/>
              </a:ext>
            </a:extLst>
          </p:cNvPr>
          <p:cNvSpPr>
            <a:spLocks/>
          </p:cNvSpPr>
          <p:nvPr/>
        </p:nvSpPr>
        <p:spPr bwMode="auto">
          <a:xfrm>
            <a:off x="6195210" y="3998374"/>
            <a:ext cx="815301" cy="295656"/>
          </a:xfrm>
          <a:custGeom>
            <a:avLst/>
            <a:gdLst>
              <a:gd name="T0" fmla="*/ 2020 w 2022"/>
              <a:gd name="T1" fmla="*/ 259 h 528"/>
              <a:gd name="T2" fmla="*/ 1823 w 2022"/>
              <a:gd name="T3" fmla="*/ 0 h 528"/>
              <a:gd name="T4" fmla="*/ 2 w 2022"/>
              <a:gd name="T5" fmla="*/ 0 h 528"/>
              <a:gd name="T6" fmla="*/ 202 w 2022"/>
              <a:gd name="T7" fmla="*/ 264 h 528"/>
              <a:gd name="T8" fmla="*/ 0 w 2022"/>
              <a:gd name="T9" fmla="*/ 528 h 528"/>
              <a:gd name="T10" fmla="*/ 1821 w 2022"/>
              <a:gd name="T11" fmla="*/ 528 h 528"/>
              <a:gd name="T12" fmla="*/ 2020 w 2022"/>
              <a:gd name="T13" fmla="*/ 266 h 528"/>
              <a:gd name="T14" fmla="*/ 2022 w 2022"/>
              <a:gd name="T15" fmla="*/ 264 h 528"/>
              <a:gd name="T16" fmla="*/ 2020 w 2022"/>
              <a:gd name="T17" fmla="*/ 259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2" h="528">
                <a:moveTo>
                  <a:pt x="2020" y="259"/>
                </a:moveTo>
                <a:lnTo>
                  <a:pt x="1823" y="0"/>
                </a:lnTo>
                <a:lnTo>
                  <a:pt x="2" y="0"/>
                </a:lnTo>
                <a:lnTo>
                  <a:pt x="202" y="264"/>
                </a:lnTo>
                <a:lnTo>
                  <a:pt x="0" y="528"/>
                </a:lnTo>
                <a:lnTo>
                  <a:pt x="1821" y="528"/>
                </a:lnTo>
                <a:lnTo>
                  <a:pt x="2020" y="266"/>
                </a:lnTo>
                <a:lnTo>
                  <a:pt x="2022" y="264"/>
                </a:lnTo>
                <a:lnTo>
                  <a:pt x="2020" y="259"/>
                </a:lnTo>
                <a:close/>
              </a:path>
            </a:pathLst>
          </a:custGeom>
          <a:gradFill rotWithShape="1">
            <a:gsLst>
              <a:gs pos="0">
                <a:srgbClr val="70AD47">
                  <a:lumMod val="50000"/>
                </a:srgbClr>
              </a:gs>
              <a:gs pos="50000">
                <a:srgbClr val="5F9127"/>
              </a:gs>
              <a:gs pos="100000">
                <a:srgbClr val="5F9127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Elipse 114"/>
          <p:cNvSpPr/>
          <p:nvPr/>
        </p:nvSpPr>
        <p:spPr>
          <a:xfrm>
            <a:off x="6359066" y="3906992"/>
            <a:ext cx="468831" cy="44491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5F91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5720A750-F62D-AA48-BA2E-4405215D0444}"/>
              </a:ext>
            </a:extLst>
          </p:cNvPr>
          <p:cNvSpPr>
            <a:spLocks/>
          </p:cNvSpPr>
          <p:nvPr/>
        </p:nvSpPr>
        <p:spPr bwMode="auto">
          <a:xfrm>
            <a:off x="7208890" y="4000646"/>
            <a:ext cx="815301" cy="295656"/>
          </a:xfrm>
          <a:custGeom>
            <a:avLst/>
            <a:gdLst>
              <a:gd name="T0" fmla="*/ 2020 w 2022"/>
              <a:gd name="T1" fmla="*/ 259 h 528"/>
              <a:gd name="T2" fmla="*/ 1823 w 2022"/>
              <a:gd name="T3" fmla="*/ 0 h 528"/>
              <a:gd name="T4" fmla="*/ 2 w 2022"/>
              <a:gd name="T5" fmla="*/ 0 h 528"/>
              <a:gd name="T6" fmla="*/ 202 w 2022"/>
              <a:gd name="T7" fmla="*/ 264 h 528"/>
              <a:gd name="T8" fmla="*/ 0 w 2022"/>
              <a:gd name="T9" fmla="*/ 528 h 528"/>
              <a:gd name="T10" fmla="*/ 1821 w 2022"/>
              <a:gd name="T11" fmla="*/ 528 h 528"/>
              <a:gd name="T12" fmla="*/ 2020 w 2022"/>
              <a:gd name="T13" fmla="*/ 266 h 528"/>
              <a:gd name="T14" fmla="*/ 2022 w 2022"/>
              <a:gd name="T15" fmla="*/ 264 h 528"/>
              <a:gd name="T16" fmla="*/ 2020 w 2022"/>
              <a:gd name="T17" fmla="*/ 259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2" h="528">
                <a:moveTo>
                  <a:pt x="2020" y="259"/>
                </a:moveTo>
                <a:lnTo>
                  <a:pt x="1823" y="0"/>
                </a:lnTo>
                <a:lnTo>
                  <a:pt x="2" y="0"/>
                </a:lnTo>
                <a:lnTo>
                  <a:pt x="202" y="264"/>
                </a:lnTo>
                <a:lnTo>
                  <a:pt x="0" y="528"/>
                </a:lnTo>
                <a:lnTo>
                  <a:pt x="1821" y="528"/>
                </a:lnTo>
                <a:lnTo>
                  <a:pt x="2020" y="266"/>
                </a:lnTo>
                <a:lnTo>
                  <a:pt x="2022" y="264"/>
                </a:lnTo>
                <a:lnTo>
                  <a:pt x="2020" y="259"/>
                </a:lnTo>
                <a:close/>
              </a:path>
            </a:pathLst>
          </a:custGeom>
          <a:gradFill rotWithShape="1">
            <a:gsLst>
              <a:gs pos="0">
                <a:srgbClr val="70AD47">
                  <a:lumMod val="50000"/>
                </a:srgbClr>
              </a:gs>
              <a:gs pos="50000">
                <a:srgbClr val="5F9127"/>
              </a:gs>
              <a:gs pos="100000">
                <a:srgbClr val="5F9127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Elipse 117"/>
          <p:cNvSpPr/>
          <p:nvPr/>
        </p:nvSpPr>
        <p:spPr>
          <a:xfrm>
            <a:off x="7372746" y="3909264"/>
            <a:ext cx="468831" cy="44491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5F91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0" name="Straight Connector 32">
            <a:extLst>
              <a:ext uri="{FF2B5EF4-FFF2-40B4-BE49-F238E27FC236}">
                <a16:creationId xmlns:a16="http://schemas.microsoft.com/office/drawing/2014/main" id="{F8B61091-E949-D34E-AAE2-ED76A8DB8C5E}"/>
              </a:ext>
            </a:extLst>
          </p:cNvPr>
          <p:cNvCxnSpPr>
            <a:cxnSpLocks/>
          </p:cNvCxnSpPr>
          <p:nvPr/>
        </p:nvCxnSpPr>
        <p:spPr>
          <a:xfrm>
            <a:off x="6585290" y="4334736"/>
            <a:ext cx="1" cy="618264"/>
          </a:xfrm>
          <a:prstGeom prst="line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ysDash"/>
            <a:miter lim="800000"/>
          </a:ln>
          <a:effectLst/>
        </p:spPr>
      </p:cxnSp>
      <p:sp>
        <p:nvSpPr>
          <p:cNvPr id="121" name="Oval 9">
            <a:extLst>
              <a:ext uri="{FF2B5EF4-FFF2-40B4-BE49-F238E27FC236}">
                <a16:creationId xmlns:a16="http://schemas.microsoft.com/office/drawing/2014/main" id="{141F3024-067D-414B-9563-05D4104D01E0}"/>
              </a:ext>
            </a:extLst>
          </p:cNvPr>
          <p:cNvSpPr/>
          <p:nvPr/>
        </p:nvSpPr>
        <p:spPr>
          <a:xfrm rot="10800000">
            <a:off x="7074457" y="2250072"/>
            <a:ext cx="1070445" cy="1082399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317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2400" kern="0">
              <a:solidFill>
                <a:prstClr val="black"/>
              </a:solidFill>
            </a:endParaRPr>
          </a:p>
        </p:txBody>
      </p:sp>
      <p:sp>
        <p:nvSpPr>
          <p:cNvPr id="125" name="Rectángulo 124"/>
          <p:cNvSpPr/>
          <p:nvPr/>
        </p:nvSpPr>
        <p:spPr>
          <a:xfrm>
            <a:off x="1019689" y="3967004"/>
            <a:ext cx="1080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es-ES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33">
            <a:extLst>
              <a:ext uri="{FF2B5EF4-FFF2-40B4-BE49-F238E27FC236}">
                <a16:creationId xmlns:a16="http://schemas.microsoft.com/office/drawing/2014/main" id="{15EE2429-FB5F-5E46-9E78-73C02E262E0A}"/>
              </a:ext>
            </a:extLst>
          </p:cNvPr>
          <p:cNvSpPr/>
          <p:nvPr/>
        </p:nvSpPr>
        <p:spPr>
          <a:xfrm>
            <a:off x="6058257" y="4937401"/>
            <a:ext cx="1070445" cy="1082399"/>
          </a:xfrm>
          <a:prstGeom prst="ellipse">
            <a:avLst/>
          </a:prstGeom>
          <a:solidFill>
            <a:srgbClr val="92D050">
              <a:alpha val="89000"/>
            </a:srgbClr>
          </a:solidFill>
          <a:ln w="317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2400" kern="0">
              <a:solidFill>
                <a:prstClr val="black"/>
              </a:solidFill>
            </a:endParaRPr>
          </a:p>
        </p:txBody>
      </p:sp>
      <p:sp>
        <p:nvSpPr>
          <p:cNvPr id="128" name="Rectángulo 127"/>
          <p:cNvSpPr/>
          <p:nvPr/>
        </p:nvSpPr>
        <p:spPr>
          <a:xfrm>
            <a:off x="6057951" y="5301821"/>
            <a:ext cx="1054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Consulta</a:t>
            </a:r>
          </a:p>
        </p:txBody>
      </p:sp>
      <p:cxnSp>
        <p:nvCxnSpPr>
          <p:cNvPr id="129" name="Straight Connector 8">
            <a:extLst>
              <a:ext uri="{FF2B5EF4-FFF2-40B4-BE49-F238E27FC236}">
                <a16:creationId xmlns:a16="http://schemas.microsoft.com/office/drawing/2014/main" id="{2C8C78CA-28D7-0A4F-A42E-D84D1CF99DF5}"/>
              </a:ext>
            </a:extLst>
          </p:cNvPr>
          <p:cNvCxnSpPr>
            <a:cxnSpLocks/>
          </p:cNvCxnSpPr>
          <p:nvPr/>
        </p:nvCxnSpPr>
        <p:spPr>
          <a:xfrm rot="10800000">
            <a:off x="7603676" y="3320849"/>
            <a:ext cx="1" cy="618264"/>
          </a:xfrm>
          <a:prstGeom prst="line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ysDash"/>
            <a:miter lim="800000"/>
          </a:ln>
          <a:effectLst/>
        </p:spPr>
      </p:cxnSp>
      <p:sp>
        <p:nvSpPr>
          <p:cNvPr id="130" name="Oval 33">
            <a:extLst>
              <a:ext uri="{FF2B5EF4-FFF2-40B4-BE49-F238E27FC236}">
                <a16:creationId xmlns:a16="http://schemas.microsoft.com/office/drawing/2014/main" id="{15EE2429-FB5F-5E46-9E78-73C02E262E0A}"/>
              </a:ext>
            </a:extLst>
          </p:cNvPr>
          <p:cNvSpPr/>
          <p:nvPr/>
        </p:nvSpPr>
        <p:spPr>
          <a:xfrm>
            <a:off x="2016269" y="4937401"/>
            <a:ext cx="1070445" cy="1082399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317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2400" kern="0">
              <a:solidFill>
                <a:prstClr val="black"/>
              </a:solidFill>
            </a:endParaRPr>
          </a:p>
        </p:txBody>
      </p:sp>
      <p:sp>
        <p:nvSpPr>
          <p:cNvPr id="131" name="Rectángulo 130"/>
          <p:cNvSpPr/>
          <p:nvPr/>
        </p:nvSpPr>
        <p:spPr>
          <a:xfrm>
            <a:off x="1944564" y="5042550"/>
            <a:ext cx="1214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43 CEPF OMS</a:t>
            </a:r>
          </a:p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Revisión P&amp;R</a:t>
            </a:r>
          </a:p>
        </p:txBody>
      </p:sp>
      <p:sp>
        <p:nvSpPr>
          <p:cNvPr id="136" name="Rectángulo 135"/>
          <p:cNvSpPr/>
          <p:nvPr/>
        </p:nvSpPr>
        <p:spPr>
          <a:xfrm>
            <a:off x="2016269" y="3987944"/>
            <a:ext cx="1080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s-ES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ángulo 137"/>
          <p:cNvSpPr/>
          <p:nvPr/>
        </p:nvSpPr>
        <p:spPr>
          <a:xfrm>
            <a:off x="3980233" y="5301822"/>
            <a:ext cx="1184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P&amp;R</a:t>
            </a:r>
          </a:p>
        </p:txBody>
      </p:sp>
      <p:sp>
        <p:nvSpPr>
          <p:cNvPr id="139" name="Rectángulo 138"/>
          <p:cNvSpPr/>
          <p:nvPr/>
        </p:nvSpPr>
        <p:spPr>
          <a:xfrm>
            <a:off x="3009695" y="3995813"/>
            <a:ext cx="1080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s-ES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ectángulo 139"/>
          <p:cNvSpPr/>
          <p:nvPr/>
        </p:nvSpPr>
        <p:spPr>
          <a:xfrm>
            <a:off x="4025920" y="3995101"/>
            <a:ext cx="1080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ES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tángulo 140"/>
          <p:cNvSpPr/>
          <p:nvPr/>
        </p:nvSpPr>
        <p:spPr>
          <a:xfrm>
            <a:off x="4971738" y="2439719"/>
            <a:ext cx="1222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52 CEPF OMS</a:t>
            </a:r>
          </a:p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Revisión</a:t>
            </a:r>
          </a:p>
        </p:txBody>
      </p:sp>
      <p:sp>
        <p:nvSpPr>
          <p:cNvPr id="143" name="Rectángulo 142"/>
          <p:cNvSpPr/>
          <p:nvPr/>
        </p:nvSpPr>
        <p:spPr>
          <a:xfrm>
            <a:off x="5034675" y="3991428"/>
            <a:ext cx="1080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ES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tángulo 143"/>
          <p:cNvSpPr/>
          <p:nvPr/>
        </p:nvSpPr>
        <p:spPr>
          <a:xfrm>
            <a:off x="6053245" y="3990075"/>
            <a:ext cx="1080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s-ES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ángulo 144"/>
          <p:cNvSpPr/>
          <p:nvPr/>
        </p:nvSpPr>
        <p:spPr>
          <a:xfrm>
            <a:off x="7076276" y="3987944"/>
            <a:ext cx="1080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ES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2969860" y="2663280"/>
            <a:ext cx="1184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P&amp;R</a:t>
            </a:r>
          </a:p>
        </p:txBody>
      </p:sp>
      <p:sp>
        <p:nvSpPr>
          <p:cNvPr id="146" name="Rectángulo 145"/>
          <p:cNvSpPr/>
          <p:nvPr/>
        </p:nvSpPr>
        <p:spPr>
          <a:xfrm>
            <a:off x="6964753" y="2349622"/>
            <a:ext cx="1285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55 CEPF OMS</a:t>
            </a:r>
          </a:p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Aprobación</a:t>
            </a: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2" y="1205577"/>
            <a:ext cx="863651" cy="773402"/>
          </a:xfrm>
          <a:prstGeom prst="rect">
            <a:avLst/>
          </a:prstGeom>
          <a:solidFill>
            <a:srgbClr val="B4DE86"/>
          </a:solidFill>
        </p:spPr>
      </p:pic>
    </p:spTree>
    <p:extLst>
      <p:ext uri="{BB962C8B-B14F-4D97-AF65-F5344CB8AC3E}">
        <p14:creationId xmlns:p14="http://schemas.microsoft.com/office/powerpoint/2010/main" val="1659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9">
            <a:extLst>
              <a:ext uri="{FF2B5EF4-FFF2-40B4-BE49-F238E27FC236}">
                <a16:creationId xmlns:a16="http://schemas.microsoft.com/office/drawing/2014/main" id="{0A40B277-9057-E543-9BDA-3958DA19B717}"/>
              </a:ext>
            </a:extLst>
          </p:cNvPr>
          <p:cNvGrpSpPr/>
          <p:nvPr/>
        </p:nvGrpSpPr>
        <p:grpSpPr>
          <a:xfrm>
            <a:off x="-589" y="1796355"/>
            <a:ext cx="5334000" cy="1510803"/>
            <a:chOff x="0" y="2849106"/>
            <a:chExt cx="4092941" cy="1203534"/>
          </a:xfrm>
        </p:grpSpPr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AE682964-3997-F940-B8FC-5D00B85BD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346" y="2849106"/>
              <a:ext cx="280402" cy="21924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500A6CA2-BE51-7549-A897-82A3AAD85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346" y="3833396"/>
              <a:ext cx="280402" cy="21924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8D635B56-A72A-8A4C-86D8-C9A1B2E96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00268"/>
              <a:ext cx="3614065" cy="89659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69690F2B-4447-6941-9EF2-9EFB8D0FB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346" y="2849106"/>
              <a:ext cx="926595" cy="598883"/>
            </a:xfrm>
            <a:custGeom>
              <a:avLst/>
              <a:gdLst>
                <a:gd name="T0" fmla="*/ 0 w 803"/>
                <a:gd name="T1" fmla="*/ 0 h 519"/>
                <a:gd name="T2" fmla="*/ 455 w 803"/>
                <a:gd name="T3" fmla="*/ 0 h 519"/>
                <a:gd name="T4" fmla="*/ 803 w 803"/>
                <a:gd name="T5" fmla="*/ 519 h 519"/>
                <a:gd name="T6" fmla="*/ 347 w 803"/>
                <a:gd name="T7" fmla="*/ 519 h 519"/>
                <a:gd name="T8" fmla="*/ 0 w 803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519">
                  <a:moveTo>
                    <a:pt x="0" y="0"/>
                  </a:moveTo>
                  <a:lnTo>
                    <a:pt x="455" y="0"/>
                  </a:lnTo>
                  <a:lnTo>
                    <a:pt x="803" y="519"/>
                  </a:lnTo>
                  <a:lnTo>
                    <a:pt x="347" y="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E0DC6A3-7963-8F49-8C8D-7A4609847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346" y="3447988"/>
              <a:ext cx="926595" cy="604652"/>
            </a:xfrm>
            <a:custGeom>
              <a:avLst/>
              <a:gdLst>
                <a:gd name="T0" fmla="*/ 0 w 803"/>
                <a:gd name="T1" fmla="*/ 524 h 524"/>
                <a:gd name="T2" fmla="*/ 455 w 803"/>
                <a:gd name="T3" fmla="*/ 524 h 524"/>
                <a:gd name="T4" fmla="*/ 803 w 803"/>
                <a:gd name="T5" fmla="*/ 0 h 524"/>
                <a:gd name="T6" fmla="*/ 347 w 803"/>
                <a:gd name="T7" fmla="*/ 0 h 524"/>
                <a:gd name="T8" fmla="*/ 0 w 803"/>
                <a:gd name="T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524">
                  <a:moveTo>
                    <a:pt x="0" y="524"/>
                  </a:moveTo>
                  <a:lnTo>
                    <a:pt x="455" y="524"/>
                  </a:lnTo>
                  <a:lnTo>
                    <a:pt x="803" y="0"/>
                  </a:lnTo>
                  <a:lnTo>
                    <a:pt x="347" y="0"/>
                  </a:lnTo>
                  <a:lnTo>
                    <a:pt x="0" y="52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49">
              <a:extLst>
                <a:ext uri="{FF2B5EF4-FFF2-40B4-BE49-F238E27FC236}">
                  <a16:creationId xmlns:a16="http://schemas.microsoft.com/office/drawing/2014/main" id="{51607F3D-B8FC-6D45-8BFA-55A40BD32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947" y="3240283"/>
              <a:ext cx="453489" cy="45348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69">
            <a:extLst>
              <a:ext uri="{FF2B5EF4-FFF2-40B4-BE49-F238E27FC236}">
                <a16:creationId xmlns:a16="http://schemas.microsoft.com/office/drawing/2014/main" id="{0A40B277-9057-E543-9BDA-3958DA19B717}"/>
              </a:ext>
            </a:extLst>
          </p:cNvPr>
          <p:cNvGrpSpPr/>
          <p:nvPr/>
        </p:nvGrpSpPr>
        <p:grpSpPr>
          <a:xfrm>
            <a:off x="0" y="4204197"/>
            <a:ext cx="5334000" cy="1510803"/>
            <a:chOff x="0" y="2849106"/>
            <a:chExt cx="4092941" cy="1203534"/>
          </a:xfrm>
        </p:grpSpPr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AE682964-3997-F940-B8FC-5D00B85BD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346" y="2849106"/>
              <a:ext cx="280402" cy="21924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500A6CA2-BE51-7549-A897-82A3AAD85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346" y="3833396"/>
              <a:ext cx="280402" cy="21924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2">
              <a:extLst>
                <a:ext uri="{FF2B5EF4-FFF2-40B4-BE49-F238E27FC236}">
                  <a16:creationId xmlns:a16="http://schemas.microsoft.com/office/drawing/2014/main" id="{8D635B56-A72A-8A4C-86D8-C9A1B2E96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00268"/>
              <a:ext cx="3614065" cy="89659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69690F2B-4447-6941-9EF2-9EFB8D0FB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346" y="2849106"/>
              <a:ext cx="926595" cy="598883"/>
            </a:xfrm>
            <a:custGeom>
              <a:avLst/>
              <a:gdLst>
                <a:gd name="T0" fmla="*/ 0 w 803"/>
                <a:gd name="T1" fmla="*/ 0 h 519"/>
                <a:gd name="T2" fmla="*/ 455 w 803"/>
                <a:gd name="T3" fmla="*/ 0 h 519"/>
                <a:gd name="T4" fmla="*/ 803 w 803"/>
                <a:gd name="T5" fmla="*/ 519 h 519"/>
                <a:gd name="T6" fmla="*/ 347 w 803"/>
                <a:gd name="T7" fmla="*/ 519 h 519"/>
                <a:gd name="T8" fmla="*/ 0 w 803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519">
                  <a:moveTo>
                    <a:pt x="0" y="0"/>
                  </a:moveTo>
                  <a:lnTo>
                    <a:pt x="455" y="0"/>
                  </a:lnTo>
                  <a:lnTo>
                    <a:pt x="803" y="519"/>
                  </a:lnTo>
                  <a:lnTo>
                    <a:pt x="347" y="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E0DC6A3-7963-8F49-8C8D-7A4609847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346" y="3447988"/>
              <a:ext cx="926595" cy="604652"/>
            </a:xfrm>
            <a:custGeom>
              <a:avLst/>
              <a:gdLst>
                <a:gd name="T0" fmla="*/ 0 w 803"/>
                <a:gd name="T1" fmla="*/ 524 h 524"/>
                <a:gd name="T2" fmla="*/ 455 w 803"/>
                <a:gd name="T3" fmla="*/ 524 h 524"/>
                <a:gd name="T4" fmla="*/ 803 w 803"/>
                <a:gd name="T5" fmla="*/ 0 h 524"/>
                <a:gd name="T6" fmla="*/ 347 w 803"/>
                <a:gd name="T7" fmla="*/ 0 h 524"/>
                <a:gd name="T8" fmla="*/ 0 w 803"/>
                <a:gd name="T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524">
                  <a:moveTo>
                    <a:pt x="0" y="524"/>
                  </a:moveTo>
                  <a:lnTo>
                    <a:pt x="455" y="524"/>
                  </a:lnTo>
                  <a:lnTo>
                    <a:pt x="803" y="0"/>
                  </a:lnTo>
                  <a:lnTo>
                    <a:pt x="347" y="0"/>
                  </a:lnTo>
                  <a:lnTo>
                    <a:pt x="0" y="52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49">
              <a:extLst>
                <a:ext uri="{FF2B5EF4-FFF2-40B4-BE49-F238E27FC236}">
                  <a16:creationId xmlns:a16="http://schemas.microsoft.com/office/drawing/2014/main" id="{51607F3D-B8FC-6D45-8BFA-55A40BD32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947" y="3240283"/>
              <a:ext cx="453489" cy="45348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ítulo 1"/>
          <p:cNvSpPr txBox="1">
            <a:spLocks/>
          </p:cNvSpPr>
          <p:nvPr/>
        </p:nvSpPr>
        <p:spPr>
          <a:xfrm>
            <a:off x="533400" y="719596"/>
            <a:ext cx="3032223" cy="723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32809" y="1671297"/>
            <a:ext cx="3723920" cy="17081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A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Caracterizar los requisitos normativos y las prácticas con el empleo del CPF en nuestros países para los procesos de </a:t>
            </a:r>
            <a:r>
              <a:rPr lang="es-A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registro e </a:t>
            </a:r>
            <a:r>
              <a:rPr lang="es-A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identificar </a:t>
            </a:r>
            <a:r>
              <a:rPr lang="es-A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tendencias </a:t>
            </a:r>
            <a:endParaRPr lang="es-A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45844" y="4204197"/>
            <a:ext cx="3729027" cy="17081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A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Examinar </a:t>
            </a:r>
            <a:r>
              <a:rPr lang="es-A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oportunidades de mejora para facilitar el acceso más oportuno a los medicamentos y enfoques </a:t>
            </a:r>
            <a:r>
              <a:rPr lang="es-A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reguladores más convergentes</a:t>
            </a:r>
            <a:endParaRPr lang="es-ES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3760604" y="2181535"/>
            <a:ext cx="670023" cy="723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ítulo 1"/>
          <p:cNvSpPr txBox="1">
            <a:spLocks/>
          </p:cNvSpPr>
          <p:nvPr/>
        </p:nvSpPr>
        <p:spPr>
          <a:xfrm>
            <a:off x="3760604" y="4599507"/>
            <a:ext cx="670023" cy="723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5524330" y="2068783"/>
            <a:ext cx="3405459" cy="723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generales ejecutadas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443125" y="3055729"/>
            <a:ext cx="3529079" cy="1423686"/>
            <a:chOff x="5462521" y="3520878"/>
            <a:chExt cx="3529079" cy="1423686"/>
          </a:xfrm>
        </p:grpSpPr>
        <p:cxnSp>
          <p:nvCxnSpPr>
            <p:cNvPr id="67" name="Google Shape;286;p28"/>
            <p:cNvCxnSpPr>
              <a:cxnSpLocks noChangeShapeType="1"/>
            </p:cNvCxnSpPr>
            <p:nvPr/>
          </p:nvCxnSpPr>
          <p:spPr bwMode="auto">
            <a:xfrm>
              <a:off x="7148286" y="4067884"/>
              <a:ext cx="0" cy="87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Google Shape;284;p28"/>
            <p:cNvCxnSpPr>
              <a:cxnSpLocks noChangeShapeType="1"/>
            </p:cNvCxnSpPr>
            <p:nvPr/>
          </p:nvCxnSpPr>
          <p:spPr bwMode="auto">
            <a:xfrm>
              <a:off x="5462521" y="4120498"/>
              <a:ext cx="3529079" cy="0"/>
            </a:xfrm>
            <a:prstGeom prst="straightConnector1">
              <a:avLst/>
            </a:prstGeom>
            <a:noFill/>
            <a:ln w="9525">
              <a:solidFill>
                <a:srgbClr val="B3B3B3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Google Shape;286;p28"/>
            <p:cNvCxnSpPr>
              <a:cxnSpLocks noChangeShapeType="1"/>
            </p:cNvCxnSpPr>
            <p:nvPr/>
          </p:nvCxnSpPr>
          <p:spPr bwMode="auto">
            <a:xfrm>
              <a:off x="5921201" y="4068263"/>
              <a:ext cx="0" cy="87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" name="Google Shape;295;p28"/>
            <p:cNvGrpSpPr>
              <a:grpSpLocks/>
            </p:cNvGrpSpPr>
            <p:nvPr/>
          </p:nvGrpSpPr>
          <p:grpSpPr bwMode="auto">
            <a:xfrm>
              <a:off x="5703714" y="3898401"/>
              <a:ext cx="434975" cy="434975"/>
              <a:chOff x="5382800" y="412975"/>
              <a:chExt cx="433800" cy="433800"/>
            </a:xfr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48" name="Google Shape;296;p28"/>
              <p:cNvSpPr>
                <a:spLocks noChangeArrowheads="1"/>
              </p:cNvSpPr>
              <p:nvPr/>
            </p:nvSpPr>
            <p:spPr bwMode="auto">
              <a:xfrm>
                <a:off x="5382800" y="412975"/>
                <a:ext cx="433800" cy="433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49" name="Google Shape;297;p28"/>
              <p:cNvSpPr>
                <a:spLocks noChangeArrowheads="1"/>
              </p:cNvSpPr>
              <p:nvPr/>
            </p:nvSpPr>
            <p:spPr bwMode="auto">
              <a:xfrm>
                <a:off x="5495482" y="525658"/>
                <a:ext cx="208200" cy="208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0" name="Google Shape;298;p28"/>
              <p:cNvSpPr>
                <a:spLocks noChangeArrowheads="1"/>
              </p:cNvSpPr>
              <p:nvPr/>
            </p:nvSpPr>
            <p:spPr bwMode="auto">
              <a:xfrm>
                <a:off x="5544573" y="574748"/>
                <a:ext cx="110100" cy="110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51" name="Rectángulo 50"/>
            <p:cNvSpPr/>
            <p:nvPr/>
          </p:nvSpPr>
          <p:spPr>
            <a:xfrm>
              <a:off x="5582727" y="3550222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Google Shape;286;p28"/>
            <p:cNvCxnSpPr>
              <a:cxnSpLocks noChangeShapeType="1"/>
            </p:cNvCxnSpPr>
            <p:nvPr/>
          </p:nvCxnSpPr>
          <p:spPr bwMode="auto">
            <a:xfrm>
              <a:off x="8400876" y="4068264"/>
              <a:ext cx="0" cy="87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5" name="Google Shape;291;p28"/>
            <p:cNvGrpSpPr>
              <a:grpSpLocks/>
            </p:cNvGrpSpPr>
            <p:nvPr/>
          </p:nvGrpSpPr>
          <p:grpSpPr bwMode="auto">
            <a:xfrm>
              <a:off x="6931362" y="3898402"/>
              <a:ext cx="434975" cy="434975"/>
              <a:chOff x="5382800" y="412975"/>
              <a:chExt cx="433800" cy="433800"/>
            </a:xfr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56" name="Google Shape;292;p28"/>
              <p:cNvSpPr>
                <a:spLocks noChangeArrowheads="1"/>
              </p:cNvSpPr>
              <p:nvPr/>
            </p:nvSpPr>
            <p:spPr bwMode="auto">
              <a:xfrm>
                <a:off x="5382800" y="412975"/>
                <a:ext cx="433800" cy="433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7" name="Google Shape;293;p28"/>
              <p:cNvSpPr>
                <a:spLocks noChangeArrowheads="1"/>
              </p:cNvSpPr>
              <p:nvPr/>
            </p:nvSpPr>
            <p:spPr bwMode="auto">
              <a:xfrm>
                <a:off x="5495482" y="525658"/>
                <a:ext cx="208200" cy="208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58" name="Google Shape;294;p28"/>
              <p:cNvSpPr>
                <a:spLocks noChangeArrowheads="1"/>
              </p:cNvSpPr>
              <p:nvPr/>
            </p:nvSpPr>
            <p:spPr bwMode="auto">
              <a:xfrm>
                <a:off x="5544573" y="574748"/>
                <a:ext cx="110100" cy="110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59" name="Google Shape;295;p28"/>
            <p:cNvGrpSpPr>
              <a:grpSpLocks/>
            </p:cNvGrpSpPr>
            <p:nvPr/>
          </p:nvGrpSpPr>
          <p:grpSpPr bwMode="auto">
            <a:xfrm>
              <a:off x="8183389" y="3898402"/>
              <a:ext cx="434975" cy="434975"/>
              <a:chOff x="5382800" y="412975"/>
              <a:chExt cx="433800" cy="433800"/>
            </a:xfr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60" name="Google Shape;296;p28"/>
              <p:cNvSpPr>
                <a:spLocks noChangeArrowheads="1"/>
              </p:cNvSpPr>
              <p:nvPr/>
            </p:nvSpPr>
            <p:spPr bwMode="auto">
              <a:xfrm>
                <a:off x="5382800" y="412975"/>
                <a:ext cx="433800" cy="433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1" name="Google Shape;297;p28"/>
              <p:cNvSpPr>
                <a:spLocks noChangeArrowheads="1"/>
              </p:cNvSpPr>
              <p:nvPr/>
            </p:nvSpPr>
            <p:spPr bwMode="auto">
              <a:xfrm>
                <a:off x="5495482" y="525658"/>
                <a:ext cx="208200" cy="208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62" name="Google Shape;298;p28"/>
              <p:cNvSpPr>
                <a:spLocks noChangeArrowheads="1"/>
              </p:cNvSpPr>
              <p:nvPr/>
            </p:nvSpPr>
            <p:spPr bwMode="auto">
              <a:xfrm>
                <a:off x="5544573" y="574748"/>
                <a:ext cx="110100" cy="110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64" name="Rectángulo 63"/>
            <p:cNvSpPr/>
            <p:nvPr/>
          </p:nvSpPr>
          <p:spPr>
            <a:xfrm>
              <a:off x="6799917" y="3550222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ángulo 64"/>
            <p:cNvSpPr/>
            <p:nvPr/>
          </p:nvSpPr>
          <p:spPr>
            <a:xfrm>
              <a:off x="7885232" y="3520878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2019-20</a:t>
              </a:r>
              <a:endPara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5359248" y="4495800"/>
            <a:ext cx="3772809" cy="1015663"/>
            <a:chOff x="5359248" y="4910536"/>
            <a:chExt cx="3772809" cy="1015663"/>
          </a:xfrm>
        </p:grpSpPr>
        <p:sp>
          <p:nvSpPr>
            <p:cNvPr id="68" name="Rectángulo 67"/>
            <p:cNvSpPr/>
            <p:nvPr/>
          </p:nvSpPr>
          <p:spPr>
            <a:xfrm>
              <a:off x="5359248" y="4914164"/>
              <a:ext cx="12506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Aprobación</a:t>
              </a:r>
            </a:p>
          </p:txBody>
        </p:sp>
        <p:sp>
          <p:nvSpPr>
            <p:cNvPr id="69" name="Rectángulo 68"/>
            <p:cNvSpPr/>
            <p:nvPr/>
          </p:nvSpPr>
          <p:spPr>
            <a:xfrm>
              <a:off x="6676109" y="4910536"/>
              <a:ext cx="10631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Encuesta</a:t>
              </a:r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7669459" y="4910536"/>
              <a:ext cx="14625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Análisis de Resultados/</a:t>
              </a:r>
            </a:p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Informe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0" y="-4352"/>
            <a:ext cx="9144000" cy="4950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3" name="Rectángulo 62"/>
          <p:cNvSpPr/>
          <p:nvPr/>
        </p:nvSpPr>
        <p:spPr>
          <a:xfrm>
            <a:off x="381000" y="58840"/>
            <a:ext cx="838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Proyecto </a:t>
            </a:r>
            <a:r>
              <a:rPr lang="es-AR" b="1" dirty="0">
                <a:solidFill>
                  <a:schemeClr val="bg1"/>
                </a:solidFill>
              </a:rPr>
              <a:t>Evaluación de los requisitos del Certificado de Producto Farmacéutico (CPF) </a:t>
            </a:r>
            <a:endParaRPr lang="es-ES_trad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6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/>
          <p:cNvSpPr>
            <a:spLocks noGrp="1"/>
          </p:cNvSpPr>
          <p:nvPr>
            <p:ph type="title"/>
          </p:nvPr>
        </p:nvSpPr>
        <p:spPr>
          <a:xfrm>
            <a:off x="474354" y="182391"/>
            <a:ext cx="8229600" cy="563562"/>
          </a:xfrm>
        </p:spPr>
        <p:txBody>
          <a:bodyPr>
            <a:normAutofit/>
          </a:bodyPr>
          <a:lstStyle/>
          <a:p>
            <a:r>
              <a:rPr lang="es-E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de Recolección de Datos</a:t>
            </a:r>
          </a:p>
        </p:txBody>
      </p:sp>
      <p:sp>
        <p:nvSpPr>
          <p:cNvPr id="69" name="Marcador de contenido 2"/>
          <p:cNvSpPr>
            <a:spLocks noGrp="1"/>
          </p:cNvSpPr>
          <p:nvPr>
            <p:ph idx="1"/>
          </p:nvPr>
        </p:nvSpPr>
        <p:spPr>
          <a:xfrm>
            <a:off x="176370" y="773016"/>
            <a:ext cx="8763000" cy="62465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 con 10 secciones y 58 preguntas, para el diagnóstico en la región de aspectos clave/obstáculos ya identificados para el acceso de medicamentos en </a:t>
            </a:r>
            <a:r>
              <a:rPr lang="es-ES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contexto </a:t>
            </a:r>
            <a:r>
              <a:rPr lang="es-ES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endParaRPr lang="es-ES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0" y="5684498"/>
            <a:ext cx="9143999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Estudio anterior: “Comparación 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de conceptos y reglas para CPF, país de origen y país de referencia en América Latina</a:t>
            </a:r>
            <a:r>
              <a:rPr lang="es-E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”. 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SINDUSFARMA </a:t>
            </a:r>
            <a:r>
              <a:rPr lang="es-E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Working</a:t>
            </a:r>
            <a:r>
              <a:rPr lang="es-E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Group</a:t>
            </a:r>
            <a:r>
              <a:rPr lang="es-E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s-E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Regulatory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Latam</a:t>
            </a:r>
            <a:r>
              <a:rPr lang="es-E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, No. 1, Nov., 2017</a:t>
            </a:r>
            <a:endParaRPr lang="es-E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61699" y="1777720"/>
            <a:ext cx="2793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Solicitudes de Registro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484994" y="2448496"/>
            <a:ext cx="308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Solicitudes de Renovación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474354" y="3094626"/>
            <a:ext cx="307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Solicitudes de Modificación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401267" y="3776975"/>
            <a:ext cx="3152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Contenido del CPF solicitado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337249" y="4416886"/>
            <a:ext cx="3353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 solicitado</a:t>
            </a:r>
          </a:p>
        </p:txBody>
      </p:sp>
      <p:grpSp>
        <p:nvGrpSpPr>
          <p:cNvPr id="71" name="Grupo 70"/>
          <p:cNvGrpSpPr/>
          <p:nvPr/>
        </p:nvGrpSpPr>
        <p:grpSpPr>
          <a:xfrm>
            <a:off x="3575176" y="1692816"/>
            <a:ext cx="1766012" cy="3823781"/>
            <a:chOff x="3373878" y="1699633"/>
            <a:chExt cx="2049734" cy="4589428"/>
          </a:xfrm>
        </p:grpSpPr>
        <p:sp>
          <p:nvSpPr>
            <p:cNvPr id="62" name="Forma libre 61"/>
            <p:cNvSpPr/>
            <p:nvPr/>
          </p:nvSpPr>
          <p:spPr>
            <a:xfrm>
              <a:off x="3388449" y="5939515"/>
              <a:ext cx="802664" cy="5742"/>
            </a:xfrm>
            <a:custGeom>
              <a:avLst/>
              <a:gdLst/>
              <a:ahLst/>
              <a:cxnLst/>
              <a:rect l="0" t="0" r="0" b="0"/>
              <a:pathLst>
                <a:path w="1113461" h="7600" fill="none">
                  <a:moveTo>
                    <a:pt x="1113461" y="0"/>
                  </a:moveTo>
                  <a:lnTo>
                    <a:pt x="0" y="0"/>
                  </a:lnTo>
                </a:path>
              </a:pathLst>
            </a:custGeom>
            <a:solidFill>
              <a:srgbClr val="104675"/>
            </a:solidFill>
            <a:ln w="28575" cap="flat">
              <a:solidFill>
                <a:srgbClr val="002060"/>
              </a:solidFill>
              <a:bevel/>
            </a:ln>
          </p:spPr>
        </p:sp>
        <p:sp>
          <p:nvSpPr>
            <p:cNvPr id="63" name="Forma libre 62"/>
            <p:cNvSpPr/>
            <p:nvPr/>
          </p:nvSpPr>
          <p:spPr>
            <a:xfrm>
              <a:off x="4606890" y="5559231"/>
              <a:ext cx="816722" cy="5742"/>
            </a:xfrm>
            <a:custGeom>
              <a:avLst/>
              <a:gdLst/>
              <a:ahLst/>
              <a:cxnLst/>
              <a:rect l="0" t="0" r="0" b="0"/>
              <a:pathLst>
                <a:path w="1132962" h="7600" fill="none">
                  <a:moveTo>
                    <a:pt x="1132962" y="0"/>
                  </a:moveTo>
                  <a:lnTo>
                    <a:pt x="0" y="0"/>
                  </a:lnTo>
                </a:path>
              </a:pathLst>
            </a:custGeom>
            <a:solidFill>
              <a:srgbClr val="6DCAD2"/>
            </a:solidFill>
            <a:ln w="28575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1" name="Forma libre 10"/>
            <p:cNvSpPr/>
            <p:nvPr/>
          </p:nvSpPr>
          <p:spPr>
            <a:xfrm>
              <a:off x="3386478" y="2044117"/>
              <a:ext cx="802664" cy="5742"/>
            </a:xfrm>
            <a:custGeom>
              <a:avLst/>
              <a:gdLst/>
              <a:ahLst/>
              <a:cxnLst/>
              <a:rect l="0" t="0" r="0" b="0"/>
              <a:pathLst>
                <a:path w="1113461" h="7600" fill="none">
                  <a:moveTo>
                    <a:pt x="1113461" y="0"/>
                  </a:moveTo>
                  <a:lnTo>
                    <a:pt x="0" y="0"/>
                  </a:lnTo>
                </a:path>
              </a:pathLst>
            </a:custGeom>
            <a:solidFill>
              <a:srgbClr val="104675"/>
            </a:solidFill>
            <a:ln w="28575" cap="flat">
              <a:solidFill>
                <a:srgbClr val="002060"/>
              </a:solidFill>
              <a:bevel/>
            </a:ln>
          </p:spPr>
        </p:sp>
        <p:sp>
          <p:nvSpPr>
            <p:cNvPr id="12" name="Forma libre 11"/>
            <p:cNvSpPr/>
            <p:nvPr/>
          </p:nvSpPr>
          <p:spPr>
            <a:xfrm>
              <a:off x="3375585" y="2836228"/>
              <a:ext cx="813561" cy="5742"/>
            </a:xfrm>
            <a:custGeom>
              <a:avLst/>
              <a:gdLst/>
              <a:ahLst/>
              <a:cxnLst/>
              <a:rect l="0" t="0" r="0" b="0"/>
              <a:pathLst>
                <a:path w="1128577" h="7600" fill="none">
                  <a:moveTo>
                    <a:pt x="1128577" y="0"/>
                  </a:moveTo>
                  <a:lnTo>
                    <a:pt x="0" y="0"/>
                  </a:lnTo>
                </a:path>
              </a:pathLst>
            </a:custGeom>
            <a:solidFill>
              <a:srgbClr val="2FAAD4"/>
            </a:solidFill>
            <a:ln w="28575" cap="flat">
              <a:solidFill>
                <a:srgbClr val="002060"/>
              </a:solidFill>
              <a:bevel/>
            </a:ln>
          </p:spPr>
        </p:sp>
        <p:sp>
          <p:nvSpPr>
            <p:cNvPr id="13" name="Forma libre 12"/>
            <p:cNvSpPr/>
            <p:nvPr/>
          </p:nvSpPr>
          <p:spPr>
            <a:xfrm>
              <a:off x="3373878" y="3628333"/>
              <a:ext cx="816722" cy="5742"/>
            </a:xfrm>
            <a:custGeom>
              <a:avLst/>
              <a:gdLst/>
              <a:ahLst/>
              <a:cxnLst/>
              <a:rect l="0" t="0" r="0" b="0"/>
              <a:pathLst>
                <a:path w="1132962" h="7600" fill="none">
                  <a:moveTo>
                    <a:pt x="1132962" y="0"/>
                  </a:moveTo>
                  <a:lnTo>
                    <a:pt x="0" y="0"/>
                  </a:lnTo>
                </a:path>
              </a:pathLst>
            </a:custGeom>
            <a:solidFill>
              <a:srgbClr val="104675"/>
            </a:solidFill>
            <a:ln w="28575" cap="flat">
              <a:solidFill>
                <a:srgbClr val="002060"/>
              </a:solidFill>
              <a:bevel/>
            </a:ln>
          </p:spPr>
        </p:sp>
        <p:sp>
          <p:nvSpPr>
            <p:cNvPr id="14" name="Forma libre 13"/>
            <p:cNvSpPr/>
            <p:nvPr/>
          </p:nvSpPr>
          <p:spPr>
            <a:xfrm>
              <a:off x="3373878" y="4412239"/>
              <a:ext cx="816722" cy="5742"/>
            </a:xfrm>
            <a:custGeom>
              <a:avLst/>
              <a:gdLst/>
              <a:ahLst/>
              <a:cxnLst/>
              <a:rect l="0" t="0" r="0" b="0"/>
              <a:pathLst>
                <a:path w="1132962" h="7600" fill="none">
                  <a:moveTo>
                    <a:pt x="1132962" y="0"/>
                  </a:moveTo>
                  <a:lnTo>
                    <a:pt x="0" y="0"/>
                  </a:lnTo>
                </a:path>
              </a:pathLst>
            </a:custGeom>
            <a:solidFill>
              <a:srgbClr val="6DCAD2"/>
            </a:solidFill>
            <a:ln w="28575" cap="flat">
              <a:solidFill>
                <a:srgbClr val="002060"/>
              </a:solidFill>
              <a:bevel/>
            </a:ln>
          </p:spPr>
        </p:sp>
        <p:sp>
          <p:nvSpPr>
            <p:cNvPr id="15" name="Forma libre 14"/>
            <p:cNvSpPr/>
            <p:nvPr/>
          </p:nvSpPr>
          <p:spPr>
            <a:xfrm>
              <a:off x="3386478" y="5190794"/>
              <a:ext cx="802664" cy="5742"/>
            </a:xfrm>
            <a:custGeom>
              <a:avLst/>
              <a:gdLst/>
              <a:ahLst/>
              <a:cxnLst/>
              <a:rect l="0" t="0" r="0" b="0"/>
              <a:pathLst>
                <a:path w="1113461" h="7600" fill="none">
                  <a:moveTo>
                    <a:pt x="1113461" y="0"/>
                  </a:moveTo>
                  <a:lnTo>
                    <a:pt x="0" y="0"/>
                  </a:lnTo>
                </a:path>
              </a:pathLst>
            </a:custGeom>
            <a:solidFill>
              <a:srgbClr val="104675"/>
            </a:solidFill>
            <a:ln w="28575" cap="flat">
              <a:solidFill>
                <a:srgbClr val="002060"/>
              </a:solidFill>
              <a:bevel/>
            </a:ln>
          </p:spPr>
        </p:sp>
        <p:sp>
          <p:nvSpPr>
            <p:cNvPr id="18" name="Forma libre 17"/>
            <p:cNvSpPr/>
            <p:nvPr/>
          </p:nvSpPr>
          <p:spPr>
            <a:xfrm>
              <a:off x="4553097" y="3249925"/>
              <a:ext cx="813561" cy="5742"/>
            </a:xfrm>
            <a:custGeom>
              <a:avLst/>
              <a:gdLst/>
              <a:ahLst/>
              <a:cxnLst/>
              <a:rect l="0" t="0" r="0" b="0"/>
              <a:pathLst>
                <a:path w="1128577" h="7600" fill="none">
                  <a:moveTo>
                    <a:pt x="1128577" y="0"/>
                  </a:moveTo>
                  <a:lnTo>
                    <a:pt x="0" y="0"/>
                  </a:lnTo>
                </a:path>
              </a:pathLst>
            </a:custGeom>
            <a:solidFill>
              <a:srgbClr val="6DCAD2"/>
            </a:solidFill>
            <a:ln w="28575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9" name="Forma libre 18"/>
            <p:cNvSpPr/>
            <p:nvPr/>
          </p:nvSpPr>
          <p:spPr>
            <a:xfrm>
              <a:off x="4553097" y="2458665"/>
              <a:ext cx="802664" cy="5742"/>
            </a:xfrm>
            <a:custGeom>
              <a:avLst/>
              <a:gdLst/>
              <a:ahLst/>
              <a:cxnLst/>
              <a:rect l="0" t="0" r="0" b="0"/>
              <a:pathLst>
                <a:path w="1113461" h="7600" fill="none">
                  <a:moveTo>
                    <a:pt x="1113461" y="0"/>
                  </a:moveTo>
                  <a:lnTo>
                    <a:pt x="0" y="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28575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0" name="Forma libre 19"/>
            <p:cNvSpPr/>
            <p:nvPr/>
          </p:nvSpPr>
          <p:spPr>
            <a:xfrm>
              <a:off x="4519362" y="4201413"/>
              <a:ext cx="25227" cy="23659"/>
            </a:xfrm>
            <a:custGeom>
              <a:avLst/>
              <a:gdLst/>
              <a:ahLst/>
              <a:cxnLst/>
              <a:rect l="0" t="0" r="0" b="0"/>
              <a:pathLst>
                <a:path w="34995" h="31312">
                  <a:moveTo>
                    <a:pt x="17498" y="0"/>
                  </a:moveTo>
                  <a:cubicBezTo>
                    <a:pt x="7839" y="0"/>
                    <a:pt x="0" y="7014"/>
                    <a:pt x="0" y="15656"/>
                  </a:cubicBezTo>
                  <a:cubicBezTo>
                    <a:pt x="0" y="24298"/>
                    <a:pt x="7839" y="31312"/>
                    <a:pt x="17498" y="31312"/>
                  </a:cubicBezTo>
                  <a:cubicBezTo>
                    <a:pt x="27156" y="31312"/>
                    <a:pt x="34995" y="24298"/>
                    <a:pt x="34995" y="15656"/>
                  </a:cubicBezTo>
                  <a:cubicBezTo>
                    <a:pt x="34995" y="7014"/>
                    <a:pt x="27156" y="0"/>
                    <a:pt x="17498" y="0"/>
                  </a:cubicBezTo>
                  <a:close/>
                  <a:moveTo>
                    <a:pt x="17498" y="20874"/>
                  </a:moveTo>
                  <a:cubicBezTo>
                    <a:pt x="14282" y="20874"/>
                    <a:pt x="11665" y="18533"/>
                    <a:pt x="11665" y="15656"/>
                  </a:cubicBezTo>
                  <a:cubicBezTo>
                    <a:pt x="11665" y="12778"/>
                    <a:pt x="14282" y="10437"/>
                    <a:pt x="17498" y="10437"/>
                  </a:cubicBezTo>
                  <a:cubicBezTo>
                    <a:pt x="20713" y="10437"/>
                    <a:pt x="23330" y="12778"/>
                    <a:pt x="23330" y="15656"/>
                  </a:cubicBezTo>
                  <a:cubicBezTo>
                    <a:pt x="23330" y="18533"/>
                    <a:pt x="20713" y="20874"/>
                    <a:pt x="17498" y="20874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solidFill>
                <a:schemeClr val="bg1"/>
              </a:solidFill>
              <a:bevel/>
            </a:ln>
          </p:spPr>
        </p:sp>
        <p:sp>
          <p:nvSpPr>
            <p:cNvPr id="21" name="Forma libre 20"/>
            <p:cNvSpPr/>
            <p:nvPr/>
          </p:nvSpPr>
          <p:spPr>
            <a:xfrm>
              <a:off x="4637351" y="4201413"/>
              <a:ext cx="25227" cy="23659"/>
            </a:xfrm>
            <a:custGeom>
              <a:avLst/>
              <a:gdLst/>
              <a:ahLst/>
              <a:cxnLst/>
              <a:rect l="0" t="0" r="0" b="0"/>
              <a:pathLst>
                <a:path w="34995" h="31312">
                  <a:moveTo>
                    <a:pt x="17498" y="0"/>
                  </a:moveTo>
                  <a:cubicBezTo>
                    <a:pt x="7839" y="0"/>
                    <a:pt x="0" y="7014"/>
                    <a:pt x="0" y="15656"/>
                  </a:cubicBezTo>
                  <a:cubicBezTo>
                    <a:pt x="0" y="24298"/>
                    <a:pt x="7839" y="31312"/>
                    <a:pt x="17498" y="31312"/>
                  </a:cubicBezTo>
                  <a:cubicBezTo>
                    <a:pt x="27156" y="31312"/>
                    <a:pt x="34995" y="24298"/>
                    <a:pt x="34995" y="15656"/>
                  </a:cubicBezTo>
                  <a:cubicBezTo>
                    <a:pt x="34995" y="7014"/>
                    <a:pt x="27156" y="0"/>
                    <a:pt x="17498" y="0"/>
                  </a:cubicBezTo>
                  <a:close/>
                  <a:moveTo>
                    <a:pt x="17498" y="20874"/>
                  </a:moveTo>
                  <a:cubicBezTo>
                    <a:pt x="14282" y="20874"/>
                    <a:pt x="11665" y="18533"/>
                    <a:pt x="11665" y="15656"/>
                  </a:cubicBezTo>
                  <a:cubicBezTo>
                    <a:pt x="11665" y="12778"/>
                    <a:pt x="14282" y="10437"/>
                    <a:pt x="17498" y="10437"/>
                  </a:cubicBezTo>
                  <a:cubicBezTo>
                    <a:pt x="20713" y="10437"/>
                    <a:pt x="23330" y="12778"/>
                    <a:pt x="23330" y="15656"/>
                  </a:cubicBezTo>
                  <a:cubicBezTo>
                    <a:pt x="23330" y="18533"/>
                    <a:pt x="20713" y="20874"/>
                    <a:pt x="17498" y="20874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solidFill>
                <a:schemeClr val="bg1"/>
              </a:solidFill>
              <a:bevel/>
            </a:ln>
          </p:spPr>
        </p:sp>
        <p:sp>
          <p:nvSpPr>
            <p:cNvPr id="22" name="Forma libre 21"/>
            <p:cNvSpPr/>
            <p:nvPr/>
          </p:nvSpPr>
          <p:spPr>
            <a:xfrm>
              <a:off x="3839451" y="1699633"/>
              <a:ext cx="664230" cy="696218"/>
            </a:xfrm>
            <a:custGeom>
              <a:avLst/>
              <a:gdLst/>
              <a:ahLst/>
              <a:cxnLst/>
              <a:rect l="l" t="t" r="r" b="b"/>
              <a:pathLst>
                <a:path w="921424" h="921424">
                  <a:moveTo>
                    <a:pt x="460712" y="0"/>
                  </a:moveTo>
                  <a:lnTo>
                    <a:pt x="921424" y="460712"/>
                  </a:lnTo>
                  <a:lnTo>
                    <a:pt x="460712" y="921424"/>
                  </a:lnTo>
                  <a:lnTo>
                    <a:pt x="0" y="460712"/>
                  </a:lnTo>
                  <a:lnTo>
                    <a:pt x="460712" y="0"/>
                  </a:lnTo>
                  <a:close/>
                </a:path>
              </a:pathLst>
            </a:custGeom>
            <a:solidFill>
              <a:srgbClr val="002060"/>
            </a:solidFill>
            <a:ln w="7600" cap="flat">
              <a:solidFill>
                <a:schemeClr val="accent1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3836994" y="2490902"/>
              <a:ext cx="664230" cy="696218"/>
            </a:xfrm>
            <a:custGeom>
              <a:avLst/>
              <a:gdLst/>
              <a:ahLst/>
              <a:cxnLst/>
              <a:rect l="l" t="t" r="r" b="b"/>
              <a:pathLst>
                <a:path w="921424" h="921424">
                  <a:moveTo>
                    <a:pt x="460712" y="0"/>
                  </a:moveTo>
                  <a:lnTo>
                    <a:pt x="921424" y="460712"/>
                  </a:lnTo>
                  <a:lnTo>
                    <a:pt x="460712" y="921424"/>
                  </a:lnTo>
                  <a:lnTo>
                    <a:pt x="0" y="460712"/>
                  </a:lnTo>
                  <a:lnTo>
                    <a:pt x="460712" y="0"/>
                  </a:lnTo>
                  <a:close/>
                </a:path>
              </a:pathLst>
            </a:custGeom>
            <a:solidFill>
              <a:srgbClr val="002060"/>
            </a:solidFill>
            <a:ln w="7600" cap="flat">
              <a:solidFill>
                <a:srgbClr val="2FAAD4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orma libre 23"/>
            <p:cNvSpPr/>
            <p:nvPr/>
          </p:nvSpPr>
          <p:spPr>
            <a:xfrm>
              <a:off x="3836994" y="3283008"/>
              <a:ext cx="664230" cy="696218"/>
            </a:xfrm>
            <a:custGeom>
              <a:avLst/>
              <a:gdLst/>
              <a:ahLst/>
              <a:cxnLst/>
              <a:rect l="l" t="t" r="r" b="b"/>
              <a:pathLst>
                <a:path w="921424" h="921424">
                  <a:moveTo>
                    <a:pt x="460712" y="0"/>
                  </a:moveTo>
                  <a:lnTo>
                    <a:pt x="921424" y="460712"/>
                  </a:lnTo>
                  <a:lnTo>
                    <a:pt x="460712" y="921424"/>
                  </a:lnTo>
                  <a:lnTo>
                    <a:pt x="0" y="460712"/>
                  </a:lnTo>
                  <a:lnTo>
                    <a:pt x="460712" y="0"/>
                  </a:lnTo>
                  <a:close/>
                </a:path>
              </a:pathLst>
            </a:custGeom>
            <a:solidFill>
              <a:srgbClr val="002060"/>
            </a:solidFill>
            <a:ln w="7600" cap="flat">
              <a:solidFill>
                <a:schemeClr val="accent1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3822474" y="4066913"/>
              <a:ext cx="664230" cy="696218"/>
            </a:xfrm>
            <a:custGeom>
              <a:avLst/>
              <a:gdLst/>
              <a:ahLst/>
              <a:cxnLst/>
              <a:rect l="l" t="t" r="r" b="b"/>
              <a:pathLst>
                <a:path w="921424" h="921424">
                  <a:moveTo>
                    <a:pt x="460712" y="0"/>
                  </a:moveTo>
                  <a:lnTo>
                    <a:pt x="921424" y="460712"/>
                  </a:lnTo>
                  <a:lnTo>
                    <a:pt x="460712" y="921424"/>
                  </a:lnTo>
                  <a:lnTo>
                    <a:pt x="0" y="460712"/>
                  </a:lnTo>
                  <a:lnTo>
                    <a:pt x="460712" y="0"/>
                  </a:lnTo>
                  <a:close/>
                </a:path>
              </a:pathLst>
            </a:custGeom>
            <a:solidFill>
              <a:srgbClr val="002060"/>
            </a:solidFill>
            <a:ln w="7600" cap="flat">
              <a:solidFill>
                <a:srgbClr val="2FAAD4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orma libre 27"/>
            <p:cNvSpPr/>
            <p:nvPr/>
          </p:nvSpPr>
          <p:spPr>
            <a:xfrm>
              <a:off x="4203152" y="2893803"/>
              <a:ext cx="664230" cy="696218"/>
            </a:xfrm>
            <a:custGeom>
              <a:avLst/>
              <a:gdLst/>
              <a:ahLst/>
              <a:cxnLst/>
              <a:rect l="l" t="t" r="r" b="b"/>
              <a:pathLst>
                <a:path w="921424" h="921424">
                  <a:moveTo>
                    <a:pt x="460712" y="0"/>
                  </a:moveTo>
                  <a:lnTo>
                    <a:pt x="921424" y="460712"/>
                  </a:lnTo>
                  <a:lnTo>
                    <a:pt x="460712" y="921424"/>
                  </a:lnTo>
                  <a:lnTo>
                    <a:pt x="0" y="460712"/>
                  </a:lnTo>
                  <a:lnTo>
                    <a:pt x="460712" y="0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orma libre 28"/>
            <p:cNvSpPr/>
            <p:nvPr/>
          </p:nvSpPr>
          <p:spPr>
            <a:xfrm>
              <a:off x="4203152" y="2103178"/>
              <a:ext cx="664230" cy="696218"/>
            </a:xfrm>
            <a:custGeom>
              <a:avLst/>
              <a:gdLst/>
              <a:ahLst/>
              <a:cxnLst/>
              <a:rect l="l" t="t" r="r" b="b"/>
              <a:pathLst>
                <a:path w="921424" h="921424">
                  <a:moveTo>
                    <a:pt x="460713" y="0"/>
                  </a:moveTo>
                  <a:lnTo>
                    <a:pt x="921424" y="460713"/>
                  </a:lnTo>
                  <a:lnTo>
                    <a:pt x="460713" y="921424"/>
                  </a:lnTo>
                  <a:lnTo>
                    <a:pt x="0" y="460713"/>
                  </a:lnTo>
                  <a:lnTo>
                    <a:pt x="460713" y="0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orma libre 29"/>
            <p:cNvSpPr/>
            <p:nvPr/>
          </p:nvSpPr>
          <p:spPr>
            <a:xfrm flipH="1">
              <a:off x="4016570" y="1887755"/>
              <a:ext cx="258019" cy="312723"/>
            </a:xfrm>
            <a:custGeom>
              <a:avLst/>
              <a:gdLst/>
              <a:ahLst/>
              <a:cxnLst/>
              <a:rect l="0" t="0" r="0" b="0"/>
              <a:pathLst>
                <a:path w="228000" h="288800">
                  <a:moveTo>
                    <a:pt x="149786" y="0"/>
                  </a:moveTo>
                  <a:lnTo>
                    <a:pt x="162398" y="0"/>
                  </a:lnTo>
                  <a:lnTo>
                    <a:pt x="228000" y="66845"/>
                  </a:lnTo>
                  <a:lnTo>
                    <a:pt x="228000" y="235602"/>
                  </a:lnTo>
                  <a:cubicBezTo>
                    <a:pt x="228000" y="244922"/>
                    <a:pt x="220562" y="252477"/>
                    <a:pt x="211387" y="252477"/>
                  </a:cubicBezTo>
                  <a:lnTo>
                    <a:pt x="194172" y="252477"/>
                  </a:lnTo>
                  <a:lnTo>
                    <a:pt x="194172" y="271926"/>
                  </a:lnTo>
                  <a:cubicBezTo>
                    <a:pt x="194172" y="281246"/>
                    <a:pt x="186735" y="288800"/>
                    <a:pt x="177560" y="288800"/>
                  </a:cubicBezTo>
                  <a:lnTo>
                    <a:pt x="16613" y="288800"/>
                  </a:lnTo>
                  <a:cubicBezTo>
                    <a:pt x="7438" y="288800"/>
                    <a:pt x="0" y="281246"/>
                    <a:pt x="0" y="271926"/>
                  </a:cubicBezTo>
                  <a:lnTo>
                    <a:pt x="0" y="53625"/>
                  </a:lnTo>
                  <a:cubicBezTo>
                    <a:pt x="0" y="44305"/>
                    <a:pt x="7438" y="36647"/>
                    <a:pt x="16613" y="36647"/>
                  </a:cubicBezTo>
                  <a:lnTo>
                    <a:pt x="33827" y="36647"/>
                  </a:lnTo>
                  <a:lnTo>
                    <a:pt x="33827" y="17301"/>
                  </a:lnTo>
                  <a:cubicBezTo>
                    <a:pt x="33827" y="7982"/>
                    <a:pt x="41265" y="427"/>
                    <a:pt x="50440" y="427"/>
                  </a:cubicBezTo>
                  <a:lnTo>
                    <a:pt x="149786" y="0"/>
                  </a:lnTo>
                  <a:close/>
                  <a:moveTo>
                    <a:pt x="181974" y="252477"/>
                  </a:moveTo>
                  <a:lnTo>
                    <a:pt x="50440" y="252477"/>
                  </a:lnTo>
                  <a:cubicBezTo>
                    <a:pt x="41265" y="252477"/>
                    <a:pt x="33827" y="244922"/>
                    <a:pt x="33827" y="235602"/>
                  </a:cubicBezTo>
                  <a:lnTo>
                    <a:pt x="33827" y="49485"/>
                  </a:lnTo>
                  <a:lnTo>
                    <a:pt x="12199" y="49485"/>
                  </a:lnTo>
                  <a:lnTo>
                    <a:pt x="12199" y="276065"/>
                  </a:lnTo>
                  <a:lnTo>
                    <a:pt x="181974" y="276065"/>
                  </a:lnTo>
                  <a:lnTo>
                    <a:pt x="181974" y="252477"/>
                  </a:lnTo>
                  <a:close/>
                  <a:moveTo>
                    <a:pt x="149786" y="79287"/>
                  </a:moveTo>
                  <a:lnTo>
                    <a:pt x="149786" y="13161"/>
                  </a:lnTo>
                  <a:lnTo>
                    <a:pt x="46026" y="13161"/>
                  </a:lnTo>
                  <a:lnTo>
                    <a:pt x="46026" y="239743"/>
                  </a:lnTo>
                  <a:lnTo>
                    <a:pt x="215801" y="239743"/>
                  </a:lnTo>
                  <a:lnTo>
                    <a:pt x="215801" y="79287"/>
                  </a:lnTo>
                  <a:lnTo>
                    <a:pt x="149786" y="79287"/>
                  </a:lnTo>
                  <a:close/>
                  <a:moveTo>
                    <a:pt x="162231" y="66646"/>
                  </a:moveTo>
                  <a:lnTo>
                    <a:pt x="210411" y="66646"/>
                  </a:lnTo>
                  <a:lnTo>
                    <a:pt x="162231" y="17708"/>
                  </a:lnTo>
                  <a:lnTo>
                    <a:pt x="162231" y="66646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solidFill>
                <a:schemeClr val="bg1"/>
              </a:solidFill>
              <a:bevel/>
            </a:ln>
          </p:spPr>
        </p:sp>
        <p:sp>
          <p:nvSpPr>
            <p:cNvPr id="31" name="Forma libre 30"/>
            <p:cNvSpPr/>
            <p:nvPr/>
          </p:nvSpPr>
          <p:spPr>
            <a:xfrm flipH="1">
              <a:off x="4025094" y="2738214"/>
              <a:ext cx="265796" cy="270844"/>
            </a:xfrm>
            <a:custGeom>
              <a:avLst/>
              <a:gdLst/>
              <a:ahLst/>
              <a:cxnLst/>
              <a:rect l="0" t="0" r="0" b="0"/>
              <a:pathLst>
                <a:path w="288800" h="243200">
                  <a:moveTo>
                    <a:pt x="118716" y="49945"/>
                  </a:moveTo>
                  <a:cubicBezTo>
                    <a:pt x="118716" y="22361"/>
                    <a:pt x="141548" y="0"/>
                    <a:pt x="169715" y="0"/>
                  </a:cubicBezTo>
                  <a:cubicBezTo>
                    <a:pt x="197880" y="0"/>
                    <a:pt x="220714" y="22361"/>
                    <a:pt x="220714" y="49945"/>
                  </a:cubicBezTo>
                  <a:cubicBezTo>
                    <a:pt x="220714" y="77529"/>
                    <a:pt x="197880" y="99890"/>
                    <a:pt x="169715" y="99890"/>
                  </a:cubicBezTo>
                  <a:cubicBezTo>
                    <a:pt x="161894" y="99890"/>
                    <a:pt x="154484" y="98166"/>
                    <a:pt x="147860" y="95085"/>
                  </a:cubicBezTo>
                  <a:lnTo>
                    <a:pt x="90656" y="161849"/>
                  </a:lnTo>
                  <a:cubicBezTo>
                    <a:pt x="96179" y="168749"/>
                    <a:pt x="100225" y="177167"/>
                    <a:pt x="101520" y="186388"/>
                  </a:cubicBezTo>
                  <a:lnTo>
                    <a:pt x="187280" y="186388"/>
                  </a:lnTo>
                  <a:cubicBezTo>
                    <a:pt x="190697" y="162053"/>
                    <a:pt x="212014" y="143310"/>
                    <a:pt x="237801" y="143310"/>
                  </a:cubicBezTo>
                  <a:cubicBezTo>
                    <a:pt x="265967" y="143310"/>
                    <a:pt x="288800" y="165671"/>
                    <a:pt x="288800" y="193255"/>
                  </a:cubicBezTo>
                  <a:cubicBezTo>
                    <a:pt x="288800" y="220839"/>
                    <a:pt x="265967" y="243200"/>
                    <a:pt x="237801" y="243200"/>
                  </a:cubicBezTo>
                  <a:cubicBezTo>
                    <a:pt x="212014" y="243200"/>
                    <a:pt x="190697" y="224457"/>
                    <a:pt x="187280" y="200122"/>
                  </a:cubicBezTo>
                  <a:lnTo>
                    <a:pt x="101520" y="200122"/>
                  </a:lnTo>
                  <a:cubicBezTo>
                    <a:pt x="98103" y="224457"/>
                    <a:pt x="76786" y="243200"/>
                    <a:pt x="50999" y="243200"/>
                  </a:cubicBezTo>
                  <a:cubicBezTo>
                    <a:pt x="22833" y="243200"/>
                    <a:pt x="0" y="220839"/>
                    <a:pt x="0" y="193255"/>
                  </a:cubicBezTo>
                  <a:cubicBezTo>
                    <a:pt x="0" y="165671"/>
                    <a:pt x="22833" y="143310"/>
                    <a:pt x="50999" y="143310"/>
                  </a:cubicBezTo>
                  <a:cubicBezTo>
                    <a:pt x="61950" y="143310"/>
                    <a:pt x="72096" y="146691"/>
                    <a:pt x="80406" y="152445"/>
                  </a:cubicBezTo>
                  <a:lnTo>
                    <a:pt x="136069" y="87480"/>
                  </a:lnTo>
                  <a:cubicBezTo>
                    <a:pt x="125430" y="78326"/>
                    <a:pt x="118716" y="64904"/>
                    <a:pt x="118716" y="49945"/>
                  </a:cubicBezTo>
                  <a:close/>
                  <a:moveTo>
                    <a:pt x="169715" y="87040"/>
                  </a:moveTo>
                  <a:cubicBezTo>
                    <a:pt x="190634" y="87040"/>
                    <a:pt x="207592" y="70432"/>
                    <a:pt x="207592" y="49945"/>
                  </a:cubicBezTo>
                  <a:cubicBezTo>
                    <a:pt x="207592" y="29458"/>
                    <a:pt x="190634" y="12850"/>
                    <a:pt x="169715" y="12850"/>
                  </a:cubicBezTo>
                  <a:cubicBezTo>
                    <a:pt x="148796" y="12850"/>
                    <a:pt x="131837" y="29458"/>
                    <a:pt x="131837" y="49945"/>
                  </a:cubicBezTo>
                  <a:cubicBezTo>
                    <a:pt x="131837" y="70432"/>
                    <a:pt x="148796" y="87040"/>
                    <a:pt x="169715" y="87040"/>
                  </a:cubicBezTo>
                  <a:close/>
                  <a:moveTo>
                    <a:pt x="50999" y="230350"/>
                  </a:moveTo>
                  <a:cubicBezTo>
                    <a:pt x="71918" y="230350"/>
                    <a:pt x="88877" y="213742"/>
                    <a:pt x="88877" y="193255"/>
                  </a:cubicBezTo>
                  <a:cubicBezTo>
                    <a:pt x="88877" y="172768"/>
                    <a:pt x="71918" y="156160"/>
                    <a:pt x="50999" y="156160"/>
                  </a:cubicBezTo>
                  <a:cubicBezTo>
                    <a:pt x="30080" y="156160"/>
                    <a:pt x="13121" y="172768"/>
                    <a:pt x="13121" y="193255"/>
                  </a:cubicBezTo>
                  <a:cubicBezTo>
                    <a:pt x="13121" y="213742"/>
                    <a:pt x="30080" y="230350"/>
                    <a:pt x="50999" y="230350"/>
                  </a:cubicBezTo>
                  <a:close/>
                  <a:moveTo>
                    <a:pt x="237801" y="230350"/>
                  </a:moveTo>
                  <a:cubicBezTo>
                    <a:pt x="258720" y="230350"/>
                    <a:pt x="275679" y="213742"/>
                    <a:pt x="275679" y="193255"/>
                  </a:cubicBezTo>
                  <a:cubicBezTo>
                    <a:pt x="275679" y="172768"/>
                    <a:pt x="258720" y="156160"/>
                    <a:pt x="237801" y="156160"/>
                  </a:cubicBezTo>
                  <a:cubicBezTo>
                    <a:pt x="216882" y="156160"/>
                    <a:pt x="199923" y="172768"/>
                    <a:pt x="199923" y="193255"/>
                  </a:cubicBezTo>
                  <a:cubicBezTo>
                    <a:pt x="199923" y="213742"/>
                    <a:pt x="216882" y="230350"/>
                    <a:pt x="237801" y="230350"/>
                  </a:cubicBezTo>
                  <a:close/>
                </a:path>
              </a:pathLst>
            </a:custGeom>
            <a:solidFill>
              <a:schemeClr val="bg1"/>
            </a:solidFill>
            <a:ln w="3333" cap="flat">
              <a:solidFill>
                <a:schemeClr val="bg1"/>
              </a:solidFill>
              <a:bevel/>
            </a:ln>
          </p:spPr>
        </p:sp>
        <p:sp>
          <p:nvSpPr>
            <p:cNvPr id="32" name="Forma libre 31"/>
            <p:cNvSpPr/>
            <p:nvPr/>
          </p:nvSpPr>
          <p:spPr>
            <a:xfrm flipH="1">
              <a:off x="4029834" y="4288367"/>
              <a:ext cx="248863" cy="272323"/>
            </a:xfrm>
            <a:custGeom>
              <a:avLst/>
              <a:gdLst/>
              <a:ahLst/>
              <a:cxnLst/>
              <a:rect l="0" t="0" r="0" b="0"/>
              <a:pathLst>
                <a:path w="228000" h="288800">
                  <a:moveTo>
                    <a:pt x="136160" y="0"/>
                  </a:moveTo>
                  <a:lnTo>
                    <a:pt x="150969" y="0"/>
                  </a:lnTo>
                  <a:lnTo>
                    <a:pt x="228000" y="76462"/>
                  </a:lnTo>
                  <a:lnTo>
                    <a:pt x="228000" y="269498"/>
                  </a:lnTo>
                  <a:cubicBezTo>
                    <a:pt x="228000" y="280158"/>
                    <a:pt x="219266" y="288800"/>
                    <a:pt x="208493" y="288800"/>
                  </a:cubicBezTo>
                  <a:lnTo>
                    <a:pt x="19507" y="288800"/>
                  </a:lnTo>
                  <a:cubicBezTo>
                    <a:pt x="8734" y="288800"/>
                    <a:pt x="0" y="280158"/>
                    <a:pt x="0" y="269498"/>
                  </a:cubicBezTo>
                  <a:lnTo>
                    <a:pt x="0" y="19790"/>
                  </a:lnTo>
                  <a:cubicBezTo>
                    <a:pt x="0" y="9130"/>
                    <a:pt x="8734" y="489"/>
                    <a:pt x="19507" y="489"/>
                  </a:cubicBezTo>
                  <a:lnTo>
                    <a:pt x="136160" y="0"/>
                  </a:lnTo>
                  <a:close/>
                  <a:moveTo>
                    <a:pt x="136160" y="90694"/>
                  </a:moveTo>
                  <a:lnTo>
                    <a:pt x="136160" y="15055"/>
                  </a:lnTo>
                  <a:lnTo>
                    <a:pt x="14324" y="15055"/>
                  </a:lnTo>
                  <a:lnTo>
                    <a:pt x="14324" y="274234"/>
                  </a:lnTo>
                  <a:lnTo>
                    <a:pt x="213676" y="274234"/>
                  </a:lnTo>
                  <a:lnTo>
                    <a:pt x="213676" y="90694"/>
                  </a:lnTo>
                  <a:lnTo>
                    <a:pt x="136160" y="90694"/>
                  </a:lnTo>
                  <a:close/>
                  <a:moveTo>
                    <a:pt x="150773" y="76233"/>
                  </a:moveTo>
                  <a:lnTo>
                    <a:pt x="207346" y="76233"/>
                  </a:lnTo>
                  <a:lnTo>
                    <a:pt x="150773" y="20256"/>
                  </a:lnTo>
                  <a:lnTo>
                    <a:pt x="150773" y="76233"/>
                  </a:lnTo>
                  <a:close/>
                  <a:moveTo>
                    <a:pt x="36372" y="228210"/>
                  </a:moveTo>
                  <a:lnTo>
                    <a:pt x="36372" y="242670"/>
                  </a:lnTo>
                  <a:lnTo>
                    <a:pt x="191628" y="242670"/>
                  </a:lnTo>
                  <a:lnTo>
                    <a:pt x="191628" y="228210"/>
                  </a:lnTo>
                  <a:lnTo>
                    <a:pt x="36372" y="228210"/>
                  </a:lnTo>
                  <a:close/>
                  <a:moveTo>
                    <a:pt x="36372" y="176110"/>
                  </a:moveTo>
                  <a:lnTo>
                    <a:pt x="36372" y="190571"/>
                  </a:lnTo>
                  <a:lnTo>
                    <a:pt x="191628" y="190571"/>
                  </a:lnTo>
                  <a:lnTo>
                    <a:pt x="191628" y="176110"/>
                  </a:lnTo>
                  <a:lnTo>
                    <a:pt x="36372" y="176110"/>
                  </a:lnTo>
                  <a:close/>
                  <a:moveTo>
                    <a:pt x="36372" y="124012"/>
                  </a:moveTo>
                  <a:lnTo>
                    <a:pt x="36372" y="138472"/>
                  </a:lnTo>
                  <a:lnTo>
                    <a:pt x="140016" y="138472"/>
                  </a:lnTo>
                  <a:lnTo>
                    <a:pt x="140016" y="124012"/>
                  </a:lnTo>
                  <a:lnTo>
                    <a:pt x="36372" y="124012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solidFill>
                <a:schemeClr val="bg1"/>
              </a:solidFill>
              <a:bevel/>
            </a:ln>
          </p:spPr>
        </p:sp>
        <p:sp>
          <p:nvSpPr>
            <p:cNvPr id="33" name="Forma libre 32"/>
            <p:cNvSpPr/>
            <p:nvPr/>
          </p:nvSpPr>
          <p:spPr>
            <a:xfrm>
              <a:off x="4424354" y="3134984"/>
              <a:ext cx="248399" cy="289752"/>
            </a:xfrm>
            <a:custGeom>
              <a:avLst/>
              <a:gdLst/>
              <a:ahLst/>
              <a:cxnLst/>
              <a:rect l="0" t="0" r="0" b="0"/>
              <a:pathLst>
                <a:path w="252614" h="252068">
                  <a:moveTo>
                    <a:pt x="184526" y="153604"/>
                  </a:moveTo>
                  <a:cubicBezTo>
                    <a:pt x="194394" y="138113"/>
                    <a:pt x="200183" y="119733"/>
                    <a:pt x="200183" y="99974"/>
                  </a:cubicBezTo>
                  <a:cubicBezTo>
                    <a:pt x="200183" y="44768"/>
                    <a:pt x="155384" y="0"/>
                    <a:pt x="100125" y="0"/>
                  </a:cubicBezTo>
                  <a:cubicBezTo>
                    <a:pt x="44800" y="0"/>
                    <a:pt x="0" y="44768"/>
                    <a:pt x="0" y="99974"/>
                  </a:cubicBezTo>
                  <a:cubicBezTo>
                    <a:pt x="0" y="155179"/>
                    <a:pt x="44800" y="199948"/>
                    <a:pt x="100059" y="199948"/>
                  </a:cubicBezTo>
                  <a:cubicBezTo>
                    <a:pt x="120123" y="199948"/>
                    <a:pt x="138806" y="194040"/>
                    <a:pt x="154463" y="183931"/>
                  </a:cubicBezTo>
                  <a:lnTo>
                    <a:pt x="230445" y="252068"/>
                  </a:lnTo>
                  <a:lnTo>
                    <a:pt x="252614" y="229553"/>
                  </a:lnTo>
                  <a:lnTo>
                    <a:pt x="184526" y="153604"/>
                  </a:lnTo>
                  <a:close/>
                  <a:moveTo>
                    <a:pt x="156173" y="44112"/>
                  </a:moveTo>
                  <a:cubicBezTo>
                    <a:pt x="171106" y="59013"/>
                    <a:pt x="179330" y="78837"/>
                    <a:pt x="179330" y="99908"/>
                  </a:cubicBezTo>
                  <a:cubicBezTo>
                    <a:pt x="179330" y="120980"/>
                    <a:pt x="171106" y="140804"/>
                    <a:pt x="156173" y="155704"/>
                  </a:cubicBezTo>
                  <a:cubicBezTo>
                    <a:pt x="141241" y="170606"/>
                    <a:pt x="121374" y="178811"/>
                    <a:pt x="100256" y="178811"/>
                  </a:cubicBezTo>
                  <a:cubicBezTo>
                    <a:pt x="79140" y="178811"/>
                    <a:pt x="59272" y="170606"/>
                    <a:pt x="44339" y="155704"/>
                  </a:cubicBezTo>
                  <a:cubicBezTo>
                    <a:pt x="29406" y="140804"/>
                    <a:pt x="21183" y="120980"/>
                    <a:pt x="21183" y="99908"/>
                  </a:cubicBezTo>
                  <a:cubicBezTo>
                    <a:pt x="21183" y="78837"/>
                    <a:pt x="29406" y="59013"/>
                    <a:pt x="44339" y="44112"/>
                  </a:cubicBezTo>
                  <a:cubicBezTo>
                    <a:pt x="59272" y="29211"/>
                    <a:pt x="79140" y="21006"/>
                    <a:pt x="100256" y="21006"/>
                  </a:cubicBezTo>
                  <a:cubicBezTo>
                    <a:pt x="121374" y="21006"/>
                    <a:pt x="141241" y="29211"/>
                    <a:pt x="156173" y="44112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solidFill>
                <a:schemeClr val="bg1"/>
              </a:solidFill>
              <a:bevel/>
            </a:ln>
          </p:spPr>
        </p:sp>
        <p:sp>
          <p:nvSpPr>
            <p:cNvPr id="34" name="Forma libre 33"/>
            <p:cNvSpPr/>
            <p:nvPr/>
          </p:nvSpPr>
          <p:spPr>
            <a:xfrm flipH="1">
              <a:off x="4344317" y="3896549"/>
              <a:ext cx="321388" cy="293107"/>
            </a:xfrm>
            <a:custGeom>
              <a:avLst/>
              <a:gdLst/>
              <a:ahLst/>
              <a:cxnLst/>
              <a:rect l="0" t="0" r="0" b="0"/>
              <a:pathLst>
                <a:path w="288800" h="228000">
                  <a:moveTo>
                    <a:pt x="288800" y="34200"/>
                  </a:moveTo>
                  <a:lnTo>
                    <a:pt x="248653" y="56772"/>
                  </a:lnTo>
                  <a:lnTo>
                    <a:pt x="228238" y="54948"/>
                  </a:lnTo>
                  <a:cubicBezTo>
                    <a:pt x="226097" y="54796"/>
                    <a:pt x="225180" y="54720"/>
                    <a:pt x="225485" y="54720"/>
                  </a:cubicBezTo>
                  <a:cubicBezTo>
                    <a:pt x="224568" y="54720"/>
                    <a:pt x="223803" y="54867"/>
                    <a:pt x="223191" y="55162"/>
                  </a:cubicBezTo>
                  <a:cubicBezTo>
                    <a:pt x="222121" y="55770"/>
                    <a:pt x="186632" y="76351"/>
                    <a:pt x="116726" y="116907"/>
                  </a:cubicBezTo>
                  <a:cubicBezTo>
                    <a:pt x="117185" y="118140"/>
                    <a:pt x="117951" y="119603"/>
                    <a:pt x="119024" y="121296"/>
                  </a:cubicBezTo>
                  <a:lnTo>
                    <a:pt x="140156" y="110124"/>
                  </a:lnTo>
                  <a:cubicBezTo>
                    <a:pt x="140615" y="111036"/>
                    <a:pt x="140845" y="112176"/>
                    <a:pt x="140845" y="113544"/>
                  </a:cubicBezTo>
                  <a:cubicBezTo>
                    <a:pt x="140845" y="121144"/>
                    <a:pt x="138398" y="127338"/>
                    <a:pt x="133504" y="132126"/>
                  </a:cubicBezTo>
                  <a:cubicBezTo>
                    <a:pt x="128610" y="136914"/>
                    <a:pt x="122417" y="139308"/>
                    <a:pt x="114923" y="139308"/>
                  </a:cubicBezTo>
                  <a:cubicBezTo>
                    <a:pt x="107430" y="139308"/>
                    <a:pt x="101161" y="136914"/>
                    <a:pt x="96114" y="132126"/>
                  </a:cubicBezTo>
                  <a:cubicBezTo>
                    <a:pt x="91067" y="127338"/>
                    <a:pt x="88544" y="121372"/>
                    <a:pt x="88544" y="114000"/>
                  </a:cubicBezTo>
                  <a:cubicBezTo>
                    <a:pt x="88544" y="107844"/>
                    <a:pt x="91220" y="101840"/>
                    <a:pt x="96572" y="96216"/>
                  </a:cubicBezTo>
                  <a:cubicBezTo>
                    <a:pt x="101925" y="90592"/>
                    <a:pt x="107966" y="87780"/>
                    <a:pt x="114695" y="87780"/>
                  </a:cubicBezTo>
                  <a:cubicBezTo>
                    <a:pt x="117753" y="87780"/>
                    <a:pt x="121767" y="88996"/>
                    <a:pt x="126737" y="91428"/>
                  </a:cubicBezTo>
                  <a:cubicBezTo>
                    <a:pt x="131707" y="93860"/>
                    <a:pt x="134880" y="96368"/>
                    <a:pt x="136257" y="98952"/>
                  </a:cubicBezTo>
                  <a:lnTo>
                    <a:pt x="157356" y="86180"/>
                  </a:lnTo>
                  <a:cubicBezTo>
                    <a:pt x="153381" y="79340"/>
                    <a:pt x="146881" y="73566"/>
                    <a:pt x="137859" y="68856"/>
                  </a:cubicBezTo>
                  <a:cubicBezTo>
                    <a:pt x="129907" y="64752"/>
                    <a:pt x="122566" y="62700"/>
                    <a:pt x="115838" y="62700"/>
                  </a:cubicBezTo>
                  <a:cubicBezTo>
                    <a:pt x="101618" y="62700"/>
                    <a:pt x="89270" y="67716"/>
                    <a:pt x="78795" y="77748"/>
                  </a:cubicBezTo>
                  <a:cubicBezTo>
                    <a:pt x="68319" y="87780"/>
                    <a:pt x="63082" y="99940"/>
                    <a:pt x="63082" y="114000"/>
                  </a:cubicBezTo>
                  <a:cubicBezTo>
                    <a:pt x="63082" y="128516"/>
                    <a:pt x="68358" y="140676"/>
                    <a:pt x="78910" y="150708"/>
                  </a:cubicBezTo>
                  <a:cubicBezTo>
                    <a:pt x="89003" y="160284"/>
                    <a:pt x="100931" y="165072"/>
                    <a:pt x="114695" y="165072"/>
                  </a:cubicBezTo>
                  <a:cubicBezTo>
                    <a:pt x="128763" y="165072"/>
                    <a:pt x="140883" y="160056"/>
                    <a:pt x="151052" y="150024"/>
                  </a:cubicBezTo>
                  <a:cubicBezTo>
                    <a:pt x="161222" y="139992"/>
                    <a:pt x="166307" y="128136"/>
                    <a:pt x="166307" y="114456"/>
                  </a:cubicBezTo>
                  <a:cubicBezTo>
                    <a:pt x="166307" y="113544"/>
                    <a:pt x="165848" y="110580"/>
                    <a:pt x="164930" y="105564"/>
                  </a:cubicBezTo>
                  <a:cubicBezTo>
                    <a:pt x="164013" y="100548"/>
                    <a:pt x="163478" y="97812"/>
                    <a:pt x="163325" y="97356"/>
                  </a:cubicBezTo>
                  <a:cubicBezTo>
                    <a:pt x="172653" y="91428"/>
                    <a:pt x="181599" y="85880"/>
                    <a:pt x="190163" y="80712"/>
                  </a:cubicBezTo>
                  <a:cubicBezTo>
                    <a:pt x="192151" y="82840"/>
                    <a:pt x="193986" y="87590"/>
                    <a:pt x="195668" y="94962"/>
                  </a:cubicBezTo>
                  <a:cubicBezTo>
                    <a:pt x="197351" y="102334"/>
                    <a:pt x="198191" y="108756"/>
                    <a:pt x="198191" y="114000"/>
                  </a:cubicBezTo>
                  <a:cubicBezTo>
                    <a:pt x="198191" y="137180"/>
                    <a:pt x="189972" y="156598"/>
                    <a:pt x="173532" y="172482"/>
                  </a:cubicBezTo>
                  <a:cubicBezTo>
                    <a:pt x="157093" y="188366"/>
                    <a:pt x="137557" y="196308"/>
                    <a:pt x="114923" y="196308"/>
                  </a:cubicBezTo>
                  <a:cubicBezTo>
                    <a:pt x="91373" y="196308"/>
                    <a:pt x="71646" y="188290"/>
                    <a:pt x="55741" y="172254"/>
                  </a:cubicBezTo>
                  <a:cubicBezTo>
                    <a:pt x="39837" y="156218"/>
                    <a:pt x="31885" y="136876"/>
                    <a:pt x="31885" y="114000"/>
                  </a:cubicBezTo>
                  <a:cubicBezTo>
                    <a:pt x="31885" y="91428"/>
                    <a:pt x="39990" y="71934"/>
                    <a:pt x="56200" y="55746"/>
                  </a:cubicBezTo>
                  <a:cubicBezTo>
                    <a:pt x="72410" y="39558"/>
                    <a:pt x="91832" y="31464"/>
                    <a:pt x="114464" y="31464"/>
                  </a:cubicBezTo>
                  <a:cubicBezTo>
                    <a:pt x="144400" y="31464"/>
                    <a:pt x="167912" y="44384"/>
                    <a:pt x="184887" y="70224"/>
                  </a:cubicBezTo>
                  <a:lnTo>
                    <a:pt x="208055" y="57452"/>
                  </a:lnTo>
                  <a:cubicBezTo>
                    <a:pt x="198421" y="40124"/>
                    <a:pt x="183969" y="26674"/>
                    <a:pt x="164701" y="17100"/>
                  </a:cubicBezTo>
                  <a:cubicBezTo>
                    <a:pt x="148491" y="9196"/>
                    <a:pt x="132128" y="5244"/>
                    <a:pt x="115612" y="5244"/>
                  </a:cubicBezTo>
                  <a:cubicBezTo>
                    <a:pt x="84567" y="5244"/>
                    <a:pt x="58418" y="15857"/>
                    <a:pt x="37161" y="37084"/>
                  </a:cubicBezTo>
                  <a:cubicBezTo>
                    <a:pt x="15904" y="58310"/>
                    <a:pt x="5276" y="84063"/>
                    <a:pt x="5276" y="114342"/>
                  </a:cubicBezTo>
                  <a:cubicBezTo>
                    <a:pt x="5276" y="145079"/>
                    <a:pt x="15981" y="170833"/>
                    <a:pt x="37390" y="191602"/>
                  </a:cubicBezTo>
                  <a:cubicBezTo>
                    <a:pt x="58800" y="212371"/>
                    <a:pt x="84644" y="222756"/>
                    <a:pt x="114923" y="222756"/>
                  </a:cubicBezTo>
                  <a:cubicBezTo>
                    <a:pt x="145968" y="222756"/>
                    <a:pt x="171926" y="212139"/>
                    <a:pt x="192801" y="190904"/>
                  </a:cubicBezTo>
                  <a:cubicBezTo>
                    <a:pt x="213676" y="169668"/>
                    <a:pt x="224113" y="143906"/>
                    <a:pt x="224113" y="113615"/>
                  </a:cubicBezTo>
                  <a:cubicBezTo>
                    <a:pt x="224113" y="105243"/>
                    <a:pt x="223577" y="98393"/>
                    <a:pt x="222507" y="93064"/>
                  </a:cubicBezTo>
                  <a:cubicBezTo>
                    <a:pt x="221130" y="86672"/>
                    <a:pt x="218302" y="78148"/>
                    <a:pt x="214019" y="67492"/>
                  </a:cubicBezTo>
                  <a:cubicBezTo>
                    <a:pt x="217536" y="65817"/>
                    <a:pt x="219066" y="64980"/>
                    <a:pt x="218607" y="64980"/>
                  </a:cubicBezTo>
                  <a:cubicBezTo>
                    <a:pt x="225794" y="79897"/>
                    <a:pt x="229389" y="96032"/>
                    <a:pt x="229389" y="113384"/>
                  </a:cubicBezTo>
                  <a:cubicBezTo>
                    <a:pt x="229389" y="145196"/>
                    <a:pt x="218302" y="172253"/>
                    <a:pt x="196127" y="194552"/>
                  </a:cubicBezTo>
                  <a:cubicBezTo>
                    <a:pt x="173953" y="216851"/>
                    <a:pt x="146808" y="228000"/>
                    <a:pt x="114695" y="228000"/>
                  </a:cubicBezTo>
                  <a:cubicBezTo>
                    <a:pt x="83038" y="228000"/>
                    <a:pt x="56009" y="216969"/>
                    <a:pt x="33605" y="194907"/>
                  </a:cubicBezTo>
                  <a:cubicBezTo>
                    <a:pt x="11202" y="172844"/>
                    <a:pt x="0" y="145989"/>
                    <a:pt x="0" y="114342"/>
                  </a:cubicBezTo>
                  <a:cubicBezTo>
                    <a:pt x="0" y="81933"/>
                    <a:pt x="11622" y="54622"/>
                    <a:pt x="34867" y="32408"/>
                  </a:cubicBezTo>
                  <a:cubicBezTo>
                    <a:pt x="57500" y="10803"/>
                    <a:pt x="84491" y="0"/>
                    <a:pt x="115841" y="0"/>
                  </a:cubicBezTo>
                  <a:cubicBezTo>
                    <a:pt x="132816" y="0"/>
                    <a:pt x="149943" y="4408"/>
                    <a:pt x="167224" y="13224"/>
                  </a:cubicBezTo>
                  <a:cubicBezTo>
                    <a:pt x="187104" y="23256"/>
                    <a:pt x="202244" y="37012"/>
                    <a:pt x="212643" y="54492"/>
                  </a:cubicBezTo>
                  <a:cubicBezTo>
                    <a:pt x="217843" y="54036"/>
                    <a:pt x="221360" y="50236"/>
                    <a:pt x="223195" y="43092"/>
                  </a:cubicBezTo>
                  <a:cubicBezTo>
                    <a:pt x="225489" y="34124"/>
                    <a:pt x="227400" y="28956"/>
                    <a:pt x="228929" y="27588"/>
                  </a:cubicBezTo>
                  <a:cubicBezTo>
                    <a:pt x="233518" y="23484"/>
                    <a:pt x="240093" y="19304"/>
                    <a:pt x="248657" y="15048"/>
                  </a:cubicBezTo>
                  <a:cubicBezTo>
                    <a:pt x="262573" y="8208"/>
                    <a:pt x="269684" y="4712"/>
                    <a:pt x="269990" y="4560"/>
                  </a:cubicBezTo>
                  <a:lnTo>
                    <a:pt x="260585" y="31692"/>
                  </a:lnTo>
                  <a:lnTo>
                    <a:pt x="288800" y="34200"/>
                  </a:lnTo>
                  <a:close/>
                </a:path>
              </a:pathLst>
            </a:custGeom>
            <a:solidFill>
              <a:schemeClr val="bg1"/>
            </a:solidFill>
            <a:ln w="3333" cap="flat">
              <a:solidFill>
                <a:schemeClr val="bg1"/>
              </a:solidFill>
              <a:bevel/>
            </a:ln>
          </p:spPr>
        </p:sp>
        <p:sp>
          <p:nvSpPr>
            <p:cNvPr id="35" name="Forma libre 34"/>
            <p:cNvSpPr/>
            <p:nvPr/>
          </p:nvSpPr>
          <p:spPr>
            <a:xfrm flipH="1">
              <a:off x="4013331" y="3419214"/>
              <a:ext cx="308909" cy="411704"/>
            </a:xfrm>
            <a:custGeom>
              <a:avLst/>
              <a:gdLst/>
              <a:ahLst/>
              <a:cxnLst/>
              <a:rect l="0" t="0" r="0" b="0"/>
              <a:pathLst>
                <a:path w="243200" h="288800">
                  <a:moveTo>
                    <a:pt x="243200" y="146907"/>
                  </a:moveTo>
                  <a:cubicBezTo>
                    <a:pt x="243200" y="176084"/>
                    <a:pt x="232311" y="202699"/>
                    <a:pt x="214404" y="222856"/>
                  </a:cubicBezTo>
                  <a:lnTo>
                    <a:pt x="194849" y="203159"/>
                  </a:lnTo>
                  <a:cubicBezTo>
                    <a:pt x="207780" y="188067"/>
                    <a:pt x="215601" y="168407"/>
                    <a:pt x="215601" y="146907"/>
                  </a:cubicBezTo>
                  <a:cubicBezTo>
                    <a:pt x="215601" y="100090"/>
                    <a:pt x="178519" y="61996"/>
                    <a:pt x="132324" y="60794"/>
                  </a:cubicBezTo>
                  <a:lnTo>
                    <a:pt x="132324" y="94378"/>
                  </a:lnTo>
                  <a:lnTo>
                    <a:pt x="51177" y="47189"/>
                  </a:lnTo>
                  <a:lnTo>
                    <a:pt x="132324" y="0"/>
                  </a:lnTo>
                  <a:lnTo>
                    <a:pt x="132324" y="32989"/>
                  </a:lnTo>
                  <a:cubicBezTo>
                    <a:pt x="193763" y="34195"/>
                    <a:pt x="243200" y="84736"/>
                    <a:pt x="243200" y="146907"/>
                  </a:cubicBezTo>
                  <a:close/>
                  <a:moveTo>
                    <a:pt x="110876" y="255811"/>
                  </a:moveTo>
                  <a:lnTo>
                    <a:pt x="110876" y="288800"/>
                  </a:lnTo>
                  <a:lnTo>
                    <a:pt x="192023" y="241611"/>
                  </a:lnTo>
                  <a:lnTo>
                    <a:pt x="110876" y="194422"/>
                  </a:lnTo>
                  <a:lnTo>
                    <a:pt x="110876" y="228005"/>
                  </a:lnTo>
                  <a:cubicBezTo>
                    <a:pt x="64681" y="226805"/>
                    <a:pt x="27600" y="188710"/>
                    <a:pt x="27600" y="141893"/>
                  </a:cubicBezTo>
                  <a:cubicBezTo>
                    <a:pt x="27600" y="120393"/>
                    <a:pt x="35420" y="100733"/>
                    <a:pt x="48351" y="85641"/>
                  </a:cubicBezTo>
                  <a:lnTo>
                    <a:pt x="28795" y="65944"/>
                  </a:lnTo>
                  <a:cubicBezTo>
                    <a:pt x="10888" y="86101"/>
                    <a:pt x="0" y="112716"/>
                    <a:pt x="0" y="141893"/>
                  </a:cubicBezTo>
                  <a:cubicBezTo>
                    <a:pt x="0" y="204064"/>
                    <a:pt x="49437" y="254605"/>
                    <a:pt x="110876" y="255811"/>
                  </a:cubicBezTo>
                  <a:close/>
                </a:path>
              </a:pathLst>
            </a:custGeom>
            <a:solidFill>
              <a:schemeClr val="bg1"/>
            </a:solidFill>
            <a:ln w="7600" cap="flat">
              <a:solidFill>
                <a:schemeClr val="bg1"/>
              </a:solidFill>
              <a:bevel/>
            </a:ln>
          </p:spPr>
        </p:sp>
        <p:grpSp>
          <p:nvGrpSpPr>
            <p:cNvPr id="36" name="Grupo 35"/>
            <p:cNvGrpSpPr/>
            <p:nvPr/>
          </p:nvGrpSpPr>
          <p:grpSpPr>
            <a:xfrm flipH="1">
              <a:off x="4397761" y="4685869"/>
              <a:ext cx="262956" cy="294150"/>
              <a:chOff x="4556532" y="4751400"/>
              <a:chExt cx="288800" cy="288800"/>
            </a:xfrm>
            <a:solidFill>
              <a:schemeClr val="bg1"/>
            </a:solidFill>
          </p:grpSpPr>
          <p:sp>
            <p:nvSpPr>
              <p:cNvPr id="37" name="Forma libre 36"/>
              <p:cNvSpPr/>
              <p:nvPr/>
            </p:nvSpPr>
            <p:spPr>
              <a:xfrm>
                <a:off x="4717176" y="4751400"/>
                <a:ext cx="128155" cy="128155"/>
              </a:xfrm>
              <a:custGeom>
                <a:avLst/>
                <a:gdLst/>
                <a:ahLst/>
                <a:cxnLst/>
                <a:rect l="0" t="0" r="0" b="0"/>
                <a:pathLst>
                  <a:path w="128155" h="128155">
                    <a:moveTo>
                      <a:pt x="0" y="102614"/>
                    </a:moveTo>
                    <a:lnTo>
                      <a:pt x="57670" y="45035"/>
                    </a:lnTo>
                    <a:lnTo>
                      <a:pt x="12635" y="0"/>
                    </a:lnTo>
                    <a:lnTo>
                      <a:pt x="128155" y="0"/>
                    </a:lnTo>
                    <a:lnTo>
                      <a:pt x="128155" y="115520"/>
                    </a:lnTo>
                    <a:lnTo>
                      <a:pt x="83120" y="70485"/>
                    </a:lnTo>
                    <a:lnTo>
                      <a:pt x="25541" y="128155"/>
                    </a:lnTo>
                    <a:lnTo>
                      <a:pt x="0" y="102614"/>
                    </a:lnTo>
                    <a:close/>
                  </a:path>
                </a:pathLst>
              </a:custGeom>
              <a:grpFill/>
              <a:ln w="7600" cap="flat">
                <a:solidFill>
                  <a:schemeClr val="bg1"/>
                </a:solidFill>
                <a:bevel/>
              </a:ln>
            </p:spPr>
          </p:sp>
          <p:sp>
            <p:nvSpPr>
              <p:cNvPr id="38" name="Forma libre 37"/>
              <p:cNvSpPr/>
              <p:nvPr/>
            </p:nvSpPr>
            <p:spPr>
              <a:xfrm>
                <a:off x="4717176" y="4912045"/>
                <a:ext cx="128155" cy="128155"/>
              </a:xfrm>
              <a:custGeom>
                <a:avLst/>
                <a:gdLst/>
                <a:ahLst/>
                <a:cxnLst/>
                <a:rect l="0" t="0" r="0" b="0"/>
                <a:pathLst>
                  <a:path w="128155" h="128155">
                    <a:moveTo>
                      <a:pt x="0" y="25541"/>
                    </a:moveTo>
                    <a:lnTo>
                      <a:pt x="57670" y="83120"/>
                    </a:lnTo>
                    <a:lnTo>
                      <a:pt x="12635" y="128155"/>
                    </a:lnTo>
                    <a:lnTo>
                      <a:pt x="128155" y="128155"/>
                    </a:lnTo>
                    <a:lnTo>
                      <a:pt x="128155" y="12635"/>
                    </a:lnTo>
                    <a:lnTo>
                      <a:pt x="83120" y="57670"/>
                    </a:lnTo>
                    <a:lnTo>
                      <a:pt x="25541" y="0"/>
                    </a:lnTo>
                    <a:lnTo>
                      <a:pt x="0" y="25541"/>
                    </a:lnTo>
                    <a:close/>
                  </a:path>
                </a:pathLst>
              </a:custGeom>
              <a:grpFill/>
              <a:ln w="7600" cap="flat">
                <a:solidFill>
                  <a:schemeClr val="bg1"/>
                </a:solidFill>
                <a:bevel/>
              </a:ln>
            </p:spPr>
          </p:sp>
          <p:sp>
            <p:nvSpPr>
              <p:cNvPr id="39" name="Forma libre 38"/>
              <p:cNvSpPr/>
              <p:nvPr/>
            </p:nvSpPr>
            <p:spPr>
              <a:xfrm>
                <a:off x="4556532" y="4912045"/>
                <a:ext cx="128155" cy="128155"/>
              </a:xfrm>
              <a:custGeom>
                <a:avLst/>
                <a:gdLst/>
                <a:ahLst/>
                <a:cxnLst/>
                <a:rect l="0" t="0" r="0" b="0"/>
                <a:pathLst>
                  <a:path w="128155" h="128155">
                    <a:moveTo>
                      <a:pt x="128155" y="25541"/>
                    </a:moveTo>
                    <a:lnTo>
                      <a:pt x="70485" y="83120"/>
                    </a:lnTo>
                    <a:lnTo>
                      <a:pt x="115520" y="128155"/>
                    </a:lnTo>
                    <a:lnTo>
                      <a:pt x="0" y="128155"/>
                    </a:lnTo>
                    <a:lnTo>
                      <a:pt x="0" y="12635"/>
                    </a:lnTo>
                    <a:lnTo>
                      <a:pt x="45035" y="57670"/>
                    </a:lnTo>
                    <a:lnTo>
                      <a:pt x="102614" y="0"/>
                    </a:lnTo>
                    <a:lnTo>
                      <a:pt x="128155" y="25541"/>
                    </a:lnTo>
                    <a:close/>
                  </a:path>
                </a:pathLst>
              </a:custGeom>
              <a:grpFill/>
              <a:ln w="7600" cap="flat">
                <a:solidFill>
                  <a:schemeClr val="bg1"/>
                </a:solidFill>
                <a:bevel/>
              </a:ln>
            </p:spPr>
          </p:sp>
          <p:sp>
            <p:nvSpPr>
              <p:cNvPr id="40" name="Forma libre 39"/>
              <p:cNvSpPr/>
              <p:nvPr/>
            </p:nvSpPr>
            <p:spPr>
              <a:xfrm>
                <a:off x="4556532" y="4751400"/>
                <a:ext cx="128155" cy="128155"/>
              </a:xfrm>
              <a:custGeom>
                <a:avLst/>
                <a:gdLst/>
                <a:ahLst/>
                <a:cxnLst/>
                <a:rect l="0" t="0" r="0" b="0"/>
                <a:pathLst>
                  <a:path w="128155" h="128155">
                    <a:moveTo>
                      <a:pt x="128155" y="102614"/>
                    </a:moveTo>
                    <a:lnTo>
                      <a:pt x="70485" y="45035"/>
                    </a:lnTo>
                    <a:lnTo>
                      <a:pt x="115520" y="0"/>
                    </a:lnTo>
                    <a:lnTo>
                      <a:pt x="0" y="0"/>
                    </a:lnTo>
                    <a:lnTo>
                      <a:pt x="0" y="115520"/>
                    </a:lnTo>
                    <a:lnTo>
                      <a:pt x="45035" y="70485"/>
                    </a:lnTo>
                    <a:lnTo>
                      <a:pt x="102614" y="128155"/>
                    </a:lnTo>
                    <a:lnTo>
                      <a:pt x="128155" y="102614"/>
                    </a:lnTo>
                    <a:close/>
                  </a:path>
                </a:pathLst>
              </a:custGeom>
              <a:grpFill/>
              <a:ln w="7600" cap="flat">
                <a:solidFill>
                  <a:schemeClr val="bg1"/>
                </a:solidFill>
                <a:bevel/>
              </a:ln>
            </p:spPr>
          </p:sp>
        </p:grpSp>
        <p:sp>
          <p:nvSpPr>
            <p:cNvPr id="41" name="Forma libre 40"/>
            <p:cNvSpPr/>
            <p:nvPr/>
          </p:nvSpPr>
          <p:spPr>
            <a:xfrm>
              <a:off x="3839451" y="4846310"/>
              <a:ext cx="664230" cy="696218"/>
            </a:xfrm>
            <a:custGeom>
              <a:avLst/>
              <a:gdLst/>
              <a:ahLst/>
              <a:cxnLst/>
              <a:rect l="l" t="t" r="r" b="b"/>
              <a:pathLst>
                <a:path w="921424" h="921424">
                  <a:moveTo>
                    <a:pt x="460712" y="0"/>
                  </a:moveTo>
                  <a:lnTo>
                    <a:pt x="921424" y="460712"/>
                  </a:lnTo>
                  <a:lnTo>
                    <a:pt x="460712" y="921424"/>
                  </a:lnTo>
                  <a:lnTo>
                    <a:pt x="0" y="460712"/>
                  </a:lnTo>
                  <a:lnTo>
                    <a:pt x="460712" y="0"/>
                  </a:lnTo>
                  <a:close/>
                </a:path>
              </a:pathLst>
            </a:custGeom>
            <a:solidFill>
              <a:srgbClr val="002060"/>
            </a:solidFill>
            <a:ln w="7600" cap="flat">
              <a:solidFill>
                <a:schemeClr val="accent1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orma libre 41"/>
            <p:cNvSpPr/>
            <p:nvPr/>
          </p:nvSpPr>
          <p:spPr>
            <a:xfrm flipH="1">
              <a:off x="4016570" y="5056649"/>
              <a:ext cx="258019" cy="312723"/>
            </a:xfrm>
            <a:custGeom>
              <a:avLst/>
              <a:gdLst/>
              <a:ahLst/>
              <a:cxnLst/>
              <a:rect l="0" t="0" r="0" b="0"/>
              <a:pathLst>
                <a:path w="228000" h="288800">
                  <a:moveTo>
                    <a:pt x="149786" y="0"/>
                  </a:moveTo>
                  <a:lnTo>
                    <a:pt x="162398" y="0"/>
                  </a:lnTo>
                  <a:lnTo>
                    <a:pt x="228000" y="66845"/>
                  </a:lnTo>
                  <a:lnTo>
                    <a:pt x="228000" y="235602"/>
                  </a:lnTo>
                  <a:cubicBezTo>
                    <a:pt x="228000" y="244922"/>
                    <a:pt x="220562" y="252477"/>
                    <a:pt x="211387" y="252477"/>
                  </a:cubicBezTo>
                  <a:lnTo>
                    <a:pt x="194172" y="252477"/>
                  </a:lnTo>
                  <a:lnTo>
                    <a:pt x="194172" y="271926"/>
                  </a:lnTo>
                  <a:cubicBezTo>
                    <a:pt x="194172" y="281246"/>
                    <a:pt x="186735" y="288800"/>
                    <a:pt x="177560" y="288800"/>
                  </a:cubicBezTo>
                  <a:lnTo>
                    <a:pt x="16613" y="288800"/>
                  </a:lnTo>
                  <a:cubicBezTo>
                    <a:pt x="7438" y="288800"/>
                    <a:pt x="0" y="281246"/>
                    <a:pt x="0" y="271926"/>
                  </a:cubicBezTo>
                  <a:lnTo>
                    <a:pt x="0" y="53625"/>
                  </a:lnTo>
                  <a:cubicBezTo>
                    <a:pt x="0" y="44305"/>
                    <a:pt x="7438" y="36647"/>
                    <a:pt x="16613" y="36647"/>
                  </a:cubicBezTo>
                  <a:lnTo>
                    <a:pt x="33827" y="36647"/>
                  </a:lnTo>
                  <a:lnTo>
                    <a:pt x="33827" y="17301"/>
                  </a:lnTo>
                  <a:cubicBezTo>
                    <a:pt x="33827" y="7982"/>
                    <a:pt x="41265" y="427"/>
                    <a:pt x="50440" y="427"/>
                  </a:cubicBezTo>
                  <a:lnTo>
                    <a:pt x="149786" y="0"/>
                  </a:lnTo>
                  <a:close/>
                  <a:moveTo>
                    <a:pt x="181974" y="252477"/>
                  </a:moveTo>
                  <a:lnTo>
                    <a:pt x="50440" y="252477"/>
                  </a:lnTo>
                  <a:cubicBezTo>
                    <a:pt x="41265" y="252477"/>
                    <a:pt x="33827" y="244922"/>
                    <a:pt x="33827" y="235602"/>
                  </a:cubicBezTo>
                  <a:lnTo>
                    <a:pt x="33827" y="49485"/>
                  </a:lnTo>
                  <a:lnTo>
                    <a:pt x="12199" y="49485"/>
                  </a:lnTo>
                  <a:lnTo>
                    <a:pt x="12199" y="276065"/>
                  </a:lnTo>
                  <a:lnTo>
                    <a:pt x="181974" y="276065"/>
                  </a:lnTo>
                  <a:lnTo>
                    <a:pt x="181974" y="252477"/>
                  </a:lnTo>
                  <a:close/>
                  <a:moveTo>
                    <a:pt x="149786" y="79287"/>
                  </a:moveTo>
                  <a:lnTo>
                    <a:pt x="149786" y="13161"/>
                  </a:lnTo>
                  <a:lnTo>
                    <a:pt x="46026" y="13161"/>
                  </a:lnTo>
                  <a:lnTo>
                    <a:pt x="46026" y="239743"/>
                  </a:lnTo>
                  <a:lnTo>
                    <a:pt x="215801" y="239743"/>
                  </a:lnTo>
                  <a:lnTo>
                    <a:pt x="215801" y="79287"/>
                  </a:lnTo>
                  <a:lnTo>
                    <a:pt x="149786" y="79287"/>
                  </a:lnTo>
                  <a:close/>
                  <a:moveTo>
                    <a:pt x="162231" y="66646"/>
                  </a:moveTo>
                  <a:lnTo>
                    <a:pt x="210411" y="66646"/>
                  </a:lnTo>
                  <a:lnTo>
                    <a:pt x="162231" y="17708"/>
                  </a:lnTo>
                  <a:lnTo>
                    <a:pt x="162231" y="66646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solidFill>
                <a:schemeClr val="bg1"/>
              </a:solidFill>
              <a:bevel/>
            </a:ln>
          </p:spPr>
        </p:sp>
        <p:sp>
          <p:nvSpPr>
            <p:cNvPr id="43" name="Forma libre 42"/>
            <p:cNvSpPr/>
            <p:nvPr/>
          </p:nvSpPr>
          <p:spPr>
            <a:xfrm>
              <a:off x="4373570" y="2308442"/>
              <a:ext cx="310249" cy="282903"/>
            </a:xfrm>
            <a:custGeom>
              <a:avLst/>
              <a:gdLst/>
              <a:ahLst/>
              <a:cxnLst/>
              <a:rect l="0" t="0" r="0" b="0"/>
              <a:pathLst>
                <a:path w="279962" h="279962">
                  <a:moveTo>
                    <a:pt x="139981" y="86323"/>
                  </a:moveTo>
                  <a:cubicBezTo>
                    <a:pt x="155916" y="86323"/>
                    <a:pt x="170956" y="92588"/>
                    <a:pt x="182332" y="103963"/>
                  </a:cubicBezTo>
                  <a:cubicBezTo>
                    <a:pt x="193708" y="115339"/>
                    <a:pt x="199973" y="130380"/>
                    <a:pt x="199973" y="146315"/>
                  </a:cubicBezTo>
                  <a:cubicBezTo>
                    <a:pt x="199973" y="157327"/>
                    <a:pt x="197209" y="167582"/>
                    <a:pt x="191759" y="176794"/>
                  </a:cubicBezTo>
                  <a:cubicBezTo>
                    <a:pt x="186548" y="185604"/>
                    <a:pt x="178988" y="193064"/>
                    <a:pt x="169896" y="198370"/>
                  </a:cubicBezTo>
                  <a:lnTo>
                    <a:pt x="159978" y="204157"/>
                  </a:lnTo>
                  <a:lnTo>
                    <a:pt x="159978" y="215641"/>
                  </a:lnTo>
                  <a:lnTo>
                    <a:pt x="159978" y="259964"/>
                  </a:lnTo>
                  <a:lnTo>
                    <a:pt x="119983" y="259964"/>
                  </a:lnTo>
                  <a:lnTo>
                    <a:pt x="119983" y="215641"/>
                  </a:lnTo>
                  <a:lnTo>
                    <a:pt x="119983" y="204157"/>
                  </a:lnTo>
                  <a:lnTo>
                    <a:pt x="110065" y="198370"/>
                  </a:lnTo>
                  <a:cubicBezTo>
                    <a:pt x="91514" y="187544"/>
                    <a:pt x="79989" y="167597"/>
                    <a:pt x="79989" y="146315"/>
                  </a:cubicBezTo>
                  <a:cubicBezTo>
                    <a:pt x="79989" y="130380"/>
                    <a:pt x="86254" y="115340"/>
                    <a:pt x="97630" y="103963"/>
                  </a:cubicBezTo>
                  <a:cubicBezTo>
                    <a:pt x="109005" y="92588"/>
                    <a:pt x="124046" y="86323"/>
                    <a:pt x="139981" y="86323"/>
                  </a:cubicBezTo>
                  <a:close/>
                  <a:moveTo>
                    <a:pt x="153312" y="0"/>
                  </a:moveTo>
                  <a:cubicBezTo>
                    <a:pt x="149316" y="0"/>
                    <a:pt x="126649" y="0"/>
                    <a:pt x="126649" y="0"/>
                  </a:cubicBezTo>
                  <a:lnTo>
                    <a:pt x="126649" y="39994"/>
                  </a:lnTo>
                  <a:lnTo>
                    <a:pt x="153312" y="39994"/>
                  </a:lnTo>
                  <a:lnTo>
                    <a:pt x="153312" y="0"/>
                  </a:lnTo>
                  <a:close/>
                  <a:moveTo>
                    <a:pt x="233965" y="33660"/>
                  </a:moveTo>
                  <a:lnTo>
                    <a:pt x="209971" y="57662"/>
                  </a:lnTo>
                  <a:lnTo>
                    <a:pt x="228634" y="76325"/>
                  </a:lnTo>
                  <a:lnTo>
                    <a:pt x="252634" y="52330"/>
                  </a:lnTo>
                  <a:lnTo>
                    <a:pt x="233965" y="33660"/>
                  </a:lnTo>
                  <a:close/>
                  <a:moveTo>
                    <a:pt x="45996" y="33660"/>
                  </a:moveTo>
                  <a:lnTo>
                    <a:pt x="27327" y="52330"/>
                  </a:lnTo>
                  <a:lnTo>
                    <a:pt x="51327" y="76324"/>
                  </a:lnTo>
                  <a:lnTo>
                    <a:pt x="69990" y="57662"/>
                  </a:lnTo>
                  <a:lnTo>
                    <a:pt x="45996" y="33660"/>
                  </a:lnTo>
                  <a:close/>
                  <a:moveTo>
                    <a:pt x="139981" y="66326"/>
                  </a:moveTo>
                  <a:cubicBezTo>
                    <a:pt x="95990" y="66326"/>
                    <a:pt x="59992" y="102323"/>
                    <a:pt x="59992" y="146315"/>
                  </a:cubicBezTo>
                  <a:cubicBezTo>
                    <a:pt x="59992" y="175647"/>
                    <a:pt x="75992" y="201639"/>
                    <a:pt x="99986" y="215642"/>
                  </a:cubicBezTo>
                  <a:lnTo>
                    <a:pt x="99986" y="279962"/>
                  </a:lnTo>
                  <a:lnTo>
                    <a:pt x="179976" y="279962"/>
                  </a:lnTo>
                  <a:lnTo>
                    <a:pt x="179976" y="215641"/>
                  </a:lnTo>
                  <a:cubicBezTo>
                    <a:pt x="203970" y="201639"/>
                    <a:pt x="219970" y="176310"/>
                    <a:pt x="219970" y="146314"/>
                  </a:cubicBezTo>
                  <a:cubicBezTo>
                    <a:pt x="219970" y="102323"/>
                    <a:pt x="183972" y="66326"/>
                    <a:pt x="139981" y="66326"/>
                  </a:cubicBezTo>
                  <a:close/>
                  <a:moveTo>
                    <a:pt x="279962" y="132983"/>
                  </a:moveTo>
                  <a:lnTo>
                    <a:pt x="239967" y="132983"/>
                  </a:lnTo>
                  <a:lnTo>
                    <a:pt x="239967" y="159646"/>
                  </a:lnTo>
                  <a:lnTo>
                    <a:pt x="279962" y="159646"/>
                  </a:lnTo>
                  <a:lnTo>
                    <a:pt x="279962" y="132983"/>
                  </a:lnTo>
                  <a:close/>
                  <a:moveTo>
                    <a:pt x="39994" y="132983"/>
                  </a:moveTo>
                  <a:lnTo>
                    <a:pt x="0" y="132983"/>
                  </a:lnTo>
                  <a:lnTo>
                    <a:pt x="0" y="159646"/>
                  </a:lnTo>
                  <a:lnTo>
                    <a:pt x="39994" y="159646"/>
                  </a:lnTo>
                  <a:lnTo>
                    <a:pt x="39994" y="132983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solidFill>
                <a:schemeClr val="bg1"/>
              </a:solidFill>
              <a:bevel/>
            </a:ln>
          </p:spPr>
        </p:sp>
        <p:sp>
          <p:nvSpPr>
            <p:cNvPr id="54" name="Forma libre 53"/>
            <p:cNvSpPr/>
            <p:nvPr/>
          </p:nvSpPr>
          <p:spPr>
            <a:xfrm>
              <a:off x="4230421" y="5194419"/>
              <a:ext cx="664230" cy="696218"/>
            </a:xfrm>
            <a:custGeom>
              <a:avLst/>
              <a:gdLst/>
              <a:ahLst/>
              <a:cxnLst/>
              <a:rect l="l" t="t" r="r" b="b"/>
              <a:pathLst>
                <a:path w="921424" h="921424">
                  <a:moveTo>
                    <a:pt x="460712" y="0"/>
                  </a:moveTo>
                  <a:lnTo>
                    <a:pt x="921424" y="460713"/>
                  </a:lnTo>
                  <a:lnTo>
                    <a:pt x="460712" y="921424"/>
                  </a:lnTo>
                  <a:lnTo>
                    <a:pt x="0" y="460713"/>
                  </a:lnTo>
                  <a:lnTo>
                    <a:pt x="460712" y="0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upo 54"/>
            <p:cNvGrpSpPr/>
            <p:nvPr/>
          </p:nvGrpSpPr>
          <p:grpSpPr>
            <a:xfrm flipH="1">
              <a:off x="4413857" y="5432402"/>
              <a:ext cx="262956" cy="294150"/>
              <a:chOff x="4556532" y="4751400"/>
              <a:chExt cx="288800" cy="288800"/>
            </a:xfrm>
            <a:solidFill>
              <a:schemeClr val="bg1"/>
            </a:solidFill>
          </p:grpSpPr>
          <p:sp>
            <p:nvSpPr>
              <p:cNvPr id="56" name="Forma libre 55"/>
              <p:cNvSpPr/>
              <p:nvPr/>
            </p:nvSpPr>
            <p:spPr>
              <a:xfrm>
                <a:off x="4717176" y="4751400"/>
                <a:ext cx="128155" cy="128155"/>
              </a:xfrm>
              <a:custGeom>
                <a:avLst/>
                <a:gdLst/>
                <a:ahLst/>
                <a:cxnLst/>
                <a:rect l="0" t="0" r="0" b="0"/>
                <a:pathLst>
                  <a:path w="128155" h="128155">
                    <a:moveTo>
                      <a:pt x="0" y="102614"/>
                    </a:moveTo>
                    <a:lnTo>
                      <a:pt x="57670" y="45035"/>
                    </a:lnTo>
                    <a:lnTo>
                      <a:pt x="12635" y="0"/>
                    </a:lnTo>
                    <a:lnTo>
                      <a:pt x="128155" y="0"/>
                    </a:lnTo>
                    <a:lnTo>
                      <a:pt x="128155" y="115520"/>
                    </a:lnTo>
                    <a:lnTo>
                      <a:pt x="83120" y="70485"/>
                    </a:lnTo>
                    <a:lnTo>
                      <a:pt x="25541" y="128155"/>
                    </a:lnTo>
                    <a:lnTo>
                      <a:pt x="0" y="102614"/>
                    </a:lnTo>
                    <a:close/>
                  </a:path>
                </a:pathLst>
              </a:custGeom>
              <a:grpFill/>
              <a:ln w="7600" cap="flat">
                <a:solidFill>
                  <a:schemeClr val="bg1"/>
                </a:solidFill>
                <a:bevel/>
              </a:ln>
            </p:spPr>
          </p:sp>
          <p:sp>
            <p:nvSpPr>
              <p:cNvPr id="57" name="Forma libre 56"/>
              <p:cNvSpPr/>
              <p:nvPr/>
            </p:nvSpPr>
            <p:spPr>
              <a:xfrm>
                <a:off x="4717176" y="4912045"/>
                <a:ext cx="128155" cy="128155"/>
              </a:xfrm>
              <a:custGeom>
                <a:avLst/>
                <a:gdLst/>
                <a:ahLst/>
                <a:cxnLst/>
                <a:rect l="0" t="0" r="0" b="0"/>
                <a:pathLst>
                  <a:path w="128155" h="128155">
                    <a:moveTo>
                      <a:pt x="0" y="25541"/>
                    </a:moveTo>
                    <a:lnTo>
                      <a:pt x="57670" y="83120"/>
                    </a:lnTo>
                    <a:lnTo>
                      <a:pt x="12635" y="128155"/>
                    </a:lnTo>
                    <a:lnTo>
                      <a:pt x="128155" y="128155"/>
                    </a:lnTo>
                    <a:lnTo>
                      <a:pt x="128155" y="12635"/>
                    </a:lnTo>
                    <a:lnTo>
                      <a:pt x="83120" y="57670"/>
                    </a:lnTo>
                    <a:lnTo>
                      <a:pt x="25541" y="0"/>
                    </a:lnTo>
                    <a:lnTo>
                      <a:pt x="0" y="25541"/>
                    </a:lnTo>
                    <a:close/>
                  </a:path>
                </a:pathLst>
              </a:custGeom>
              <a:grpFill/>
              <a:ln w="7600" cap="flat">
                <a:solidFill>
                  <a:schemeClr val="bg1"/>
                </a:solidFill>
                <a:bevel/>
              </a:ln>
            </p:spPr>
          </p:sp>
          <p:sp>
            <p:nvSpPr>
              <p:cNvPr id="58" name="Forma libre 57"/>
              <p:cNvSpPr/>
              <p:nvPr/>
            </p:nvSpPr>
            <p:spPr>
              <a:xfrm>
                <a:off x="4556532" y="4912045"/>
                <a:ext cx="128155" cy="128155"/>
              </a:xfrm>
              <a:custGeom>
                <a:avLst/>
                <a:gdLst/>
                <a:ahLst/>
                <a:cxnLst/>
                <a:rect l="0" t="0" r="0" b="0"/>
                <a:pathLst>
                  <a:path w="128155" h="128155">
                    <a:moveTo>
                      <a:pt x="128155" y="25541"/>
                    </a:moveTo>
                    <a:lnTo>
                      <a:pt x="70485" y="83120"/>
                    </a:lnTo>
                    <a:lnTo>
                      <a:pt x="115520" y="128155"/>
                    </a:lnTo>
                    <a:lnTo>
                      <a:pt x="0" y="128155"/>
                    </a:lnTo>
                    <a:lnTo>
                      <a:pt x="0" y="12635"/>
                    </a:lnTo>
                    <a:lnTo>
                      <a:pt x="45035" y="57670"/>
                    </a:lnTo>
                    <a:lnTo>
                      <a:pt x="102614" y="0"/>
                    </a:lnTo>
                    <a:lnTo>
                      <a:pt x="128155" y="25541"/>
                    </a:lnTo>
                    <a:close/>
                  </a:path>
                </a:pathLst>
              </a:custGeom>
              <a:grpFill/>
              <a:ln w="7600" cap="flat">
                <a:solidFill>
                  <a:schemeClr val="bg1"/>
                </a:solidFill>
                <a:bevel/>
              </a:ln>
            </p:spPr>
          </p:sp>
          <p:sp>
            <p:nvSpPr>
              <p:cNvPr id="59" name="Forma libre 58"/>
              <p:cNvSpPr/>
              <p:nvPr/>
            </p:nvSpPr>
            <p:spPr>
              <a:xfrm>
                <a:off x="4556532" y="4751400"/>
                <a:ext cx="128155" cy="128155"/>
              </a:xfrm>
              <a:custGeom>
                <a:avLst/>
                <a:gdLst/>
                <a:ahLst/>
                <a:cxnLst/>
                <a:rect l="0" t="0" r="0" b="0"/>
                <a:pathLst>
                  <a:path w="128155" h="128155">
                    <a:moveTo>
                      <a:pt x="128155" y="102614"/>
                    </a:moveTo>
                    <a:lnTo>
                      <a:pt x="70485" y="45035"/>
                    </a:lnTo>
                    <a:lnTo>
                      <a:pt x="115520" y="0"/>
                    </a:lnTo>
                    <a:lnTo>
                      <a:pt x="0" y="0"/>
                    </a:lnTo>
                    <a:lnTo>
                      <a:pt x="0" y="115520"/>
                    </a:lnTo>
                    <a:lnTo>
                      <a:pt x="45035" y="70485"/>
                    </a:lnTo>
                    <a:lnTo>
                      <a:pt x="102614" y="128155"/>
                    </a:lnTo>
                    <a:lnTo>
                      <a:pt x="128155" y="102614"/>
                    </a:lnTo>
                    <a:close/>
                  </a:path>
                </a:pathLst>
              </a:custGeom>
              <a:grpFill/>
              <a:ln w="7600" cap="flat">
                <a:solidFill>
                  <a:schemeClr val="bg1"/>
                </a:solidFill>
                <a:bevel/>
              </a:ln>
            </p:spPr>
          </p:sp>
        </p:grpSp>
        <p:sp>
          <p:nvSpPr>
            <p:cNvPr id="60" name="Forma libre 59"/>
            <p:cNvSpPr/>
            <p:nvPr/>
          </p:nvSpPr>
          <p:spPr>
            <a:xfrm>
              <a:off x="3855547" y="5592843"/>
              <a:ext cx="664230" cy="696218"/>
            </a:xfrm>
            <a:custGeom>
              <a:avLst/>
              <a:gdLst/>
              <a:ahLst/>
              <a:cxnLst/>
              <a:rect l="l" t="t" r="r" b="b"/>
              <a:pathLst>
                <a:path w="921424" h="921424">
                  <a:moveTo>
                    <a:pt x="460712" y="0"/>
                  </a:moveTo>
                  <a:lnTo>
                    <a:pt x="921424" y="460712"/>
                  </a:lnTo>
                  <a:lnTo>
                    <a:pt x="460712" y="921424"/>
                  </a:lnTo>
                  <a:lnTo>
                    <a:pt x="0" y="460712"/>
                  </a:lnTo>
                  <a:lnTo>
                    <a:pt x="460712" y="0"/>
                  </a:lnTo>
                  <a:close/>
                </a:path>
              </a:pathLst>
            </a:custGeom>
            <a:solidFill>
              <a:srgbClr val="002060"/>
            </a:solidFill>
            <a:ln w="7600" cap="flat">
              <a:solidFill>
                <a:schemeClr val="accent1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orma libre 60"/>
            <p:cNvSpPr/>
            <p:nvPr/>
          </p:nvSpPr>
          <p:spPr>
            <a:xfrm flipH="1">
              <a:off x="4032666" y="5803182"/>
              <a:ext cx="258019" cy="312723"/>
            </a:xfrm>
            <a:custGeom>
              <a:avLst/>
              <a:gdLst/>
              <a:ahLst/>
              <a:cxnLst/>
              <a:rect l="0" t="0" r="0" b="0"/>
              <a:pathLst>
                <a:path w="228000" h="288800">
                  <a:moveTo>
                    <a:pt x="149786" y="0"/>
                  </a:moveTo>
                  <a:lnTo>
                    <a:pt x="162398" y="0"/>
                  </a:lnTo>
                  <a:lnTo>
                    <a:pt x="228000" y="66845"/>
                  </a:lnTo>
                  <a:lnTo>
                    <a:pt x="228000" y="235602"/>
                  </a:lnTo>
                  <a:cubicBezTo>
                    <a:pt x="228000" y="244922"/>
                    <a:pt x="220562" y="252477"/>
                    <a:pt x="211387" y="252477"/>
                  </a:cubicBezTo>
                  <a:lnTo>
                    <a:pt x="194172" y="252477"/>
                  </a:lnTo>
                  <a:lnTo>
                    <a:pt x="194172" y="271926"/>
                  </a:lnTo>
                  <a:cubicBezTo>
                    <a:pt x="194172" y="281246"/>
                    <a:pt x="186735" y="288800"/>
                    <a:pt x="177560" y="288800"/>
                  </a:cubicBezTo>
                  <a:lnTo>
                    <a:pt x="16613" y="288800"/>
                  </a:lnTo>
                  <a:cubicBezTo>
                    <a:pt x="7438" y="288800"/>
                    <a:pt x="0" y="281246"/>
                    <a:pt x="0" y="271926"/>
                  </a:cubicBezTo>
                  <a:lnTo>
                    <a:pt x="0" y="53625"/>
                  </a:lnTo>
                  <a:cubicBezTo>
                    <a:pt x="0" y="44305"/>
                    <a:pt x="7438" y="36647"/>
                    <a:pt x="16613" y="36647"/>
                  </a:cubicBezTo>
                  <a:lnTo>
                    <a:pt x="33827" y="36647"/>
                  </a:lnTo>
                  <a:lnTo>
                    <a:pt x="33827" y="17301"/>
                  </a:lnTo>
                  <a:cubicBezTo>
                    <a:pt x="33827" y="7982"/>
                    <a:pt x="41265" y="427"/>
                    <a:pt x="50440" y="427"/>
                  </a:cubicBezTo>
                  <a:lnTo>
                    <a:pt x="149786" y="0"/>
                  </a:lnTo>
                  <a:close/>
                  <a:moveTo>
                    <a:pt x="181974" y="252477"/>
                  </a:moveTo>
                  <a:lnTo>
                    <a:pt x="50440" y="252477"/>
                  </a:lnTo>
                  <a:cubicBezTo>
                    <a:pt x="41265" y="252477"/>
                    <a:pt x="33827" y="244922"/>
                    <a:pt x="33827" y="235602"/>
                  </a:cubicBezTo>
                  <a:lnTo>
                    <a:pt x="33827" y="49485"/>
                  </a:lnTo>
                  <a:lnTo>
                    <a:pt x="12199" y="49485"/>
                  </a:lnTo>
                  <a:lnTo>
                    <a:pt x="12199" y="276065"/>
                  </a:lnTo>
                  <a:lnTo>
                    <a:pt x="181974" y="276065"/>
                  </a:lnTo>
                  <a:lnTo>
                    <a:pt x="181974" y="252477"/>
                  </a:lnTo>
                  <a:close/>
                  <a:moveTo>
                    <a:pt x="149786" y="79287"/>
                  </a:moveTo>
                  <a:lnTo>
                    <a:pt x="149786" y="13161"/>
                  </a:lnTo>
                  <a:lnTo>
                    <a:pt x="46026" y="13161"/>
                  </a:lnTo>
                  <a:lnTo>
                    <a:pt x="46026" y="239743"/>
                  </a:lnTo>
                  <a:lnTo>
                    <a:pt x="215801" y="239743"/>
                  </a:lnTo>
                  <a:lnTo>
                    <a:pt x="215801" y="79287"/>
                  </a:lnTo>
                  <a:lnTo>
                    <a:pt x="149786" y="79287"/>
                  </a:lnTo>
                  <a:close/>
                  <a:moveTo>
                    <a:pt x="162231" y="66646"/>
                  </a:moveTo>
                  <a:lnTo>
                    <a:pt x="210411" y="66646"/>
                  </a:lnTo>
                  <a:lnTo>
                    <a:pt x="162231" y="17708"/>
                  </a:lnTo>
                  <a:lnTo>
                    <a:pt x="162231" y="66646"/>
                  </a:lnTo>
                  <a:close/>
                </a:path>
              </a:pathLst>
            </a:custGeom>
            <a:solidFill>
              <a:schemeClr val="bg1"/>
            </a:solidFill>
            <a:ln w="7600" cap="flat">
              <a:solidFill>
                <a:schemeClr val="bg1"/>
              </a:solidFill>
              <a:bevel/>
            </a:ln>
          </p:spPr>
        </p:sp>
      </p:grpSp>
      <p:sp>
        <p:nvSpPr>
          <p:cNvPr id="64" name="Rectángulo 63"/>
          <p:cNvSpPr/>
          <p:nvPr/>
        </p:nvSpPr>
        <p:spPr>
          <a:xfrm>
            <a:off x="484995" y="5024244"/>
            <a:ext cx="3147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Concepto de País de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Origen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5277280" y="1750238"/>
            <a:ext cx="3421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Impacto de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cancelación del registro en el país emisor sobre el receptor del CPF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5277280" y="2745451"/>
            <a:ext cx="32329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Informaciones relevantes:  </a:t>
            </a:r>
          </a:p>
          <a:p>
            <a:pPr marL="534988" indent="-169863" algn="just">
              <a:buFont typeface="Arial" panose="020B0604020202020204" pitchFamily="34" charset="0"/>
              <a:buChar char="•"/>
            </a:pP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capacitación; </a:t>
            </a:r>
          </a:p>
          <a:p>
            <a:pPr marL="534988" indent="-169863" algn="just">
              <a:buFont typeface="Arial" panose="020B0604020202020204" pitchFamily="34" charset="0"/>
              <a:buChar char="•"/>
            </a:pPr>
            <a:r>
              <a:rPr lang="es-E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eCPF</a:t>
            </a: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34988" indent="-169863" algn="just">
              <a:buFont typeface="Arial" panose="020B0604020202020204" pitchFamily="34" charset="0"/>
              <a:buChar char="•"/>
            </a:pP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legalización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s-E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169863" algn="just">
              <a:buFont typeface="Arial" panose="020B0604020202020204" pitchFamily="34" charset="0"/>
              <a:buChar char="•"/>
            </a:pP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validez; </a:t>
            </a:r>
          </a:p>
          <a:p>
            <a:pPr marL="534988" indent="-169863" algn="just">
              <a:buFont typeface="Arial" panose="020B0604020202020204" pitchFamily="34" charset="0"/>
              <a:buChar char="•"/>
            </a:pP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derechos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solicitud; </a:t>
            </a:r>
            <a:endParaRPr lang="es-E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169863" algn="just">
              <a:buFont typeface="Arial" panose="020B0604020202020204" pitchFamily="34" charset="0"/>
              <a:buChar char="•"/>
            </a:pP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requisitos según producto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5292118" y="4655781"/>
            <a:ext cx="3461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Características de los CPF emitidos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1382" y="638628"/>
            <a:ext cx="7848600" cy="57187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45" name="Rectángulo 44"/>
          <p:cNvSpPr/>
          <p:nvPr/>
        </p:nvSpPr>
        <p:spPr>
          <a:xfrm>
            <a:off x="57023" y="3605663"/>
            <a:ext cx="2410405" cy="2698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6" name="Grupo 435"/>
          <p:cNvGrpSpPr/>
          <p:nvPr/>
        </p:nvGrpSpPr>
        <p:grpSpPr>
          <a:xfrm>
            <a:off x="1187840" y="735774"/>
            <a:ext cx="7848600" cy="5606472"/>
            <a:chOff x="304800" y="1066800"/>
            <a:chExt cx="3903641" cy="4844472"/>
          </a:xfrm>
          <a:noFill/>
        </p:grpSpPr>
        <p:sp>
          <p:nvSpPr>
            <p:cNvPr id="237" name="Forma libre: forma 2002"/>
            <p:cNvSpPr/>
            <p:nvPr/>
          </p:nvSpPr>
          <p:spPr>
            <a:xfrm>
              <a:off x="2422403" y="4699013"/>
              <a:ext cx="462475" cy="1200249"/>
            </a:xfrm>
            <a:custGeom>
              <a:avLst/>
              <a:gdLst/>
              <a:ahLst/>
              <a:cxnLst/>
              <a:rect l="0" t="0" r="0" b="0"/>
              <a:pathLst>
                <a:path w="338350" h="817251">
                  <a:moveTo>
                    <a:pt x="280336" y="816088"/>
                  </a:moveTo>
                  <a:lnTo>
                    <a:pt x="263593" y="817251"/>
                  </a:lnTo>
                  <a:lnTo>
                    <a:pt x="250745" y="809081"/>
                  </a:lnTo>
                  <a:lnTo>
                    <a:pt x="239453" y="808298"/>
                  </a:lnTo>
                  <a:lnTo>
                    <a:pt x="219986" y="808298"/>
                  </a:lnTo>
                  <a:lnTo>
                    <a:pt x="197013" y="755736"/>
                  </a:lnTo>
                  <a:lnTo>
                    <a:pt x="208694" y="766635"/>
                  </a:lnTo>
                  <a:lnTo>
                    <a:pt x="225437" y="784548"/>
                  </a:lnTo>
                  <a:lnTo>
                    <a:pt x="255417" y="798562"/>
                  </a:lnTo>
                  <a:lnTo>
                    <a:pt x="283839" y="804407"/>
                  </a:lnTo>
                  <a:lnTo>
                    <a:pt x="280336" y="816088"/>
                  </a:lnTo>
                  <a:close/>
                  <a:moveTo>
                    <a:pt x="84101" y="5840"/>
                  </a:moveTo>
                  <a:lnTo>
                    <a:pt x="55288" y="0"/>
                  </a:lnTo>
                  <a:lnTo>
                    <a:pt x="39714" y="22193"/>
                  </a:lnTo>
                  <a:lnTo>
                    <a:pt x="38936" y="54120"/>
                  </a:lnTo>
                  <a:lnTo>
                    <a:pt x="17132" y="66579"/>
                  </a:lnTo>
                  <a:lnTo>
                    <a:pt x="23361" y="107852"/>
                  </a:lnTo>
                  <a:lnTo>
                    <a:pt x="19857" y="115638"/>
                  </a:lnTo>
                  <a:lnTo>
                    <a:pt x="27644" y="125372"/>
                  </a:lnTo>
                  <a:lnTo>
                    <a:pt x="15185" y="140946"/>
                  </a:lnTo>
                  <a:lnTo>
                    <a:pt x="5062" y="163918"/>
                  </a:lnTo>
                  <a:lnTo>
                    <a:pt x="1557" y="186500"/>
                  </a:lnTo>
                  <a:lnTo>
                    <a:pt x="8176" y="210641"/>
                  </a:lnTo>
                  <a:lnTo>
                    <a:pt x="0" y="235949"/>
                  </a:lnTo>
                  <a:lnTo>
                    <a:pt x="19078" y="278388"/>
                  </a:lnTo>
                  <a:lnTo>
                    <a:pt x="30370" y="306032"/>
                  </a:lnTo>
                  <a:lnTo>
                    <a:pt x="24140" y="330172"/>
                  </a:lnTo>
                  <a:lnTo>
                    <a:pt x="29591" y="351197"/>
                  </a:lnTo>
                  <a:lnTo>
                    <a:pt x="18300" y="367939"/>
                  </a:lnTo>
                  <a:lnTo>
                    <a:pt x="24140" y="390911"/>
                  </a:lnTo>
                  <a:lnTo>
                    <a:pt x="36989" y="415440"/>
                  </a:lnTo>
                  <a:lnTo>
                    <a:pt x="27255" y="424785"/>
                  </a:lnTo>
                  <a:lnTo>
                    <a:pt x="28423" y="446978"/>
                  </a:lnTo>
                  <a:lnTo>
                    <a:pt x="31148" y="471897"/>
                  </a:lnTo>
                  <a:lnTo>
                    <a:pt x="43997" y="501488"/>
                  </a:lnTo>
                  <a:lnTo>
                    <a:pt x="51784" y="533804"/>
                  </a:lnTo>
                  <a:lnTo>
                    <a:pt x="63854" y="542759"/>
                  </a:lnTo>
                  <a:lnTo>
                    <a:pt x="60740" y="552883"/>
                  </a:lnTo>
                  <a:lnTo>
                    <a:pt x="71641" y="557944"/>
                  </a:lnTo>
                  <a:lnTo>
                    <a:pt x="76703" y="566899"/>
                  </a:lnTo>
                  <a:lnTo>
                    <a:pt x="76703" y="585588"/>
                  </a:lnTo>
                  <a:lnTo>
                    <a:pt x="80986" y="617515"/>
                  </a:lnTo>
                  <a:lnTo>
                    <a:pt x="78260" y="638151"/>
                  </a:lnTo>
                  <a:lnTo>
                    <a:pt x="85269" y="650610"/>
                  </a:lnTo>
                  <a:lnTo>
                    <a:pt x="84879" y="665795"/>
                  </a:lnTo>
                  <a:lnTo>
                    <a:pt x="74367" y="676307"/>
                  </a:lnTo>
                  <a:lnTo>
                    <a:pt x="86437" y="702004"/>
                  </a:lnTo>
                  <a:lnTo>
                    <a:pt x="96560" y="710571"/>
                  </a:lnTo>
                  <a:lnTo>
                    <a:pt x="108630" y="709013"/>
                  </a:lnTo>
                  <a:lnTo>
                    <a:pt x="115639" y="726923"/>
                  </a:lnTo>
                  <a:lnTo>
                    <a:pt x="129266" y="740940"/>
                  </a:lnTo>
                  <a:lnTo>
                    <a:pt x="175989" y="744055"/>
                  </a:lnTo>
                  <a:lnTo>
                    <a:pt x="194678" y="747559"/>
                  </a:lnTo>
                  <a:lnTo>
                    <a:pt x="203243" y="749117"/>
                  </a:lnTo>
                  <a:lnTo>
                    <a:pt x="184944" y="735100"/>
                  </a:lnTo>
                  <a:lnTo>
                    <a:pt x="169174" y="710571"/>
                  </a:lnTo>
                  <a:lnTo>
                    <a:pt x="172484" y="699280"/>
                  </a:lnTo>
                  <a:lnTo>
                    <a:pt x="186112" y="689546"/>
                  </a:lnTo>
                  <a:lnTo>
                    <a:pt x="188058" y="661512"/>
                  </a:lnTo>
                  <a:lnTo>
                    <a:pt x="206358" y="647884"/>
                  </a:lnTo>
                  <a:lnTo>
                    <a:pt x="205579" y="626081"/>
                  </a:lnTo>
                  <a:lnTo>
                    <a:pt x="185333" y="621020"/>
                  </a:lnTo>
                  <a:lnTo>
                    <a:pt x="160414" y="603499"/>
                  </a:lnTo>
                  <a:lnTo>
                    <a:pt x="160025" y="585198"/>
                  </a:lnTo>
                  <a:lnTo>
                    <a:pt x="171316" y="573129"/>
                  </a:lnTo>
                  <a:lnTo>
                    <a:pt x="189616" y="572740"/>
                  </a:lnTo>
                  <a:lnTo>
                    <a:pt x="190394" y="559890"/>
                  </a:lnTo>
                  <a:lnTo>
                    <a:pt x="185723" y="536140"/>
                  </a:lnTo>
                  <a:lnTo>
                    <a:pt x="197013" y="520955"/>
                  </a:lnTo>
                  <a:lnTo>
                    <a:pt x="212977" y="513557"/>
                  </a:lnTo>
                  <a:lnTo>
                    <a:pt x="203243" y="501098"/>
                  </a:lnTo>
                  <a:lnTo>
                    <a:pt x="194678" y="508885"/>
                  </a:lnTo>
                  <a:lnTo>
                    <a:pt x="179103" y="501488"/>
                  </a:lnTo>
                  <a:lnTo>
                    <a:pt x="169174" y="477348"/>
                  </a:lnTo>
                  <a:lnTo>
                    <a:pt x="197013" y="480074"/>
                  </a:lnTo>
                  <a:lnTo>
                    <a:pt x="216481" y="476569"/>
                  </a:lnTo>
                  <a:lnTo>
                    <a:pt x="226216" y="468003"/>
                  </a:lnTo>
                  <a:lnTo>
                    <a:pt x="219207" y="455934"/>
                  </a:lnTo>
                  <a:lnTo>
                    <a:pt x="218818" y="437245"/>
                  </a:lnTo>
                  <a:lnTo>
                    <a:pt x="211031" y="422449"/>
                  </a:lnTo>
                  <a:lnTo>
                    <a:pt x="233613" y="424785"/>
                  </a:lnTo>
                  <a:lnTo>
                    <a:pt x="273327" y="419724"/>
                  </a:lnTo>
                  <a:lnTo>
                    <a:pt x="300193" y="406486"/>
                  </a:lnTo>
                  <a:lnTo>
                    <a:pt x="313042" y="374169"/>
                  </a:lnTo>
                  <a:lnTo>
                    <a:pt x="311874" y="361710"/>
                  </a:lnTo>
                  <a:lnTo>
                    <a:pt x="296689" y="350808"/>
                  </a:lnTo>
                  <a:lnTo>
                    <a:pt x="296299" y="333287"/>
                  </a:lnTo>
                  <a:lnTo>
                    <a:pt x="265929" y="311872"/>
                  </a:lnTo>
                  <a:lnTo>
                    <a:pt x="264762" y="299024"/>
                  </a:lnTo>
                  <a:lnTo>
                    <a:pt x="263204" y="282671"/>
                  </a:lnTo>
                  <a:lnTo>
                    <a:pt x="262425" y="252691"/>
                  </a:lnTo>
                  <a:lnTo>
                    <a:pt x="263593" y="227383"/>
                  </a:lnTo>
                  <a:lnTo>
                    <a:pt x="265540" y="207526"/>
                  </a:lnTo>
                  <a:lnTo>
                    <a:pt x="288512" y="174042"/>
                  </a:lnTo>
                  <a:lnTo>
                    <a:pt x="309148" y="149902"/>
                  </a:lnTo>
                  <a:lnTo>
                    <a:pt x="321997" y="139778"/>
                  </a:lnTo>
                  <a:lnTo>
                    <a:pt x="338350" y="126150"/>
                  </a:lnTo>
                  <a:lnTo>
                    <a:pt x="336403" y="106294"/>
                  </a:lnTo>
                  <a:lnTo>
                    <a:pt x="324333" y="91887"/>
                  </a:lnTo>
                  <a:lnTo>
                    <a:pt x="314210" y="96560"/>
                  </a:lnTo>
                  <a:lnTo>
                    <a:pt x="313042" y="118753"/>
                  </a:lnTo>
                  <a:lnTo>
                    <a:pt x="296299" y="137441"/>
                  </a:lnTo>
                  <a:lnTo>
                    <a:pt x="279947" y="141725"/>
                  </a:lnTo>
                  <a:lnTo>
                    <a:pt x="255806" y="137831"/>
                  </a:lnTo>
                  <a:lnTo>
                    <a:pt x="233613" y="130823"/>
                  </a:lnTo>
                  <a:lnTo>
                    <a:pt x="249966" y="93445"/>
                  </a:lnTo>
                  <a:lnTo>
                    <a:pt x="245683" y="82543"/>
                  </a:lnTo>
                  <a:lnTo>
                    <a:pt x="222711" y="72809"/>
                  </a:lnTo>
                  <a:lnTo>
                    <a:pt x="194678" y="54509"/>
                  </a:lnTo>
                  <a:lnTo>
                    <a:pt x="176768" y="50616"/>
                  </a:lnTo>
                  <a:lnTo>
                    <a:pt x="133160" y="10123"/>
                  </a:lnTo>
                  <a:lnTo>
                    <a:pt x="104736" y="3894"/>
                  </a:lnTo>
                  <a:lnTo>
                    <a:pt x="98507" y="23751"/>
                  </a:lnTo>
                  <a:lnTo>
                    <a:pt x="84101" y="5840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50" name="Forma libre: forma 2015"/>
            <p:cNvSpPr/>
            <p:nvPr/>
          </p:nvSpPr>
          <p:spPr>
            <a:xfrm>
              <a:off x="1800280" y="3236857"/>
              <a:ext cx="36720" cy="94924"/>
            </a:xfrm>
            <a:custGeom>
              <a:avLst/>
              <a:gdLst/>
              <a:ahLst/>
              <a:cxnLst/>
              <a:rect l="0" t="0" r="0" b="0"/>
              <a:pathLst>
                <a:path w="26865" h="64633">
                  <a:moveTo>
                    <a:pt x="6230" y="61129"/>
                  </a:moveTo>
                  <a:lnTo>
                    <a:pt x="4672" y="33095"/>
                  </a:lnTo>
                  <a:lnTo>
                    <a:pt x="7398" y="13627"/>
                  </a:lnTo>
                  <a:lnTo>
                    <a:pt x="23751" y="-3504"/>
                  </a:lnTo>
                  <a:lnTo>
                    <a:pt x="31538" y="0"/>
                  </a:lnTo>
                  <a:lnTo>
                    <a:pt x="25308" y="17521"/>
                  </a:lnTo>
                  <a:lnTo>
                    <a:pt x="23361" y="30370"/>
                  </a:lnTo>
                  <a:lnTo>
                    <a:pt x="20636" y="45165"/>
                  </a:lnTo>
                  <a:lnTo>
                    <a:pt x="11681" y="52563"/>
                  </a:lnTo>
                  <a:lnTo>
                    <a:pt x="6230" y="61129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51" name="Forma libre: forma 2016"/>
            <p:cNvSpPr/>
            <p:nvPr/>
          </p:nvSpPr>
          <p:spPr>
            <a:xfrm>
              <a:off x="2370266" y="4259850"/>
              <a:ext cx="374131" cy="476898"/>
            </a:xfrm>
            <a:custGeom>
              <a:avLst/>
              <a:gdLst/>
              <a:ahLst/>
              <a:cxnLst/>
              <a:rect l="0" t="0" r="0" b="0"/>
              <a:pathLst>
                <a:path w="273717" h="324721">
                  <a:moveTo>
                    <a:pt x="263594" y="257752"/>
                  </a:moveTo>
                  <a:lnTo>
                    <a:pt x="241400" y="237506"/>
                  </a:lnTo>
                  <a:lnTo>
                    <a:pt x="221543" y="237117"/>
                  </a:lnTo>
                  <a:lnTo>
                    <a:pt x="184555" y="244515"/>
                  </a:lnTo>
                  <a:lnTo>
                    <a:pt x="176378" y="266318"/>
                  </a:lnTo>
                  <a:lnTo>
                    <a:pt x="177157" y="279556"/>
                  </a:lnTo>
                  <a:lnTo>
                    <a:pt x="171316" y="309147"/>
                  </a:lnTo>
                  <a:lnTo>
                    <a:pt x="142894" y="302918"/>
                  </a:lnTo>
                  <a:lnTo>
                    <a:pt x="136859" y="322775"/>
                  </a:lnTo>
                  <a:lnTo>
                    <a:pt x="122257" y="304864"/>
                  </a:lnTo>
                  <a:lnTo>
                    <a:pt x="93445" y="299024"/>
                  </a:lnTo>
                  <a:lnTo>
                    <a:pt x="77871" y="321217"/>
                  </a:lnTo>
                  <a:lnTo>
                    <a:pt x="63076" y="324721"/>
                  </a:lnTo>
                  <a:lnTo>
                    <a:pt x="51005" y="290458"/>
                  </a:lnTo>
                  <a:lnTo>
                    <a:pt x="36599" y="262814"/>
                  </a:lnTo>
                  <a:lnTo>
                    <a:pt x="40882" y="238674"/>
                  </a:lnTo>
                  <a:lnTo>
                    <a:pt x="28423" y="228162"/>
                  </a:lnTo>
                  <a:lnTo>
                    <a:pt x="23751" y="210251"/>
                  </a:lnTo>
                  <a:lnTo>
                    <a:pt x="11681" y="193509"/>
                  </a:lnTo>
                  <a:lnTo>
                    <a:pt x="22583" y="166644"/>
                  </a:lnTo>
                  <a:lnTo>
                    <a:pt x="11681" y="146007"/>
                  </a:lnTo>
                  <a:lnTo>
                    <a:pt x="15964" y="137831"/>
                  </a:lnTo>
                  <a:lnTo>
                    <a:pt x="11291" y="128487"/>
                  </a:lnTo>
                  <a:lnTo>
                    <a:pt x="18689" y="116028"/>
                  </a:lnTo>
                  <a:lnTo>
                    <a:pt x="17521" y="95002"/>
                  </a:lnTo>
                  <a:lnTo>
                    <a:pt x="17132" y="77481"/>
                  </a:lnTo>
                  <a:lnTo>
                    <a:pt x="21415" y="69305"/>
                  </a:lnTo>
                  <a:lnTo>
                    <a:pt x="0" y="29202"/>
                  </a:lnTo>
                  <a:lnTo>
                    <a:pt x="16353" y="31538"/>
                  </a:lnTo>
                  <a:lnTo>
                    <a:pt x="27644" y="30759"/>
                  </a:lnTo>
                  <a:lnTo>
                    <a:pt x="50616" y="13238"/>
                  </a:lnTo>
                  <a:lnTo>
                    <a:pt x="61518" y="4283"/>
                  </a:lnTo>
                  <a:lnTo>
                    <a:pt x="89941" y="0"/>
                  </a:lnTo>
                  <a:lnTo>
                    <a:pt x="88383" y="18300"/>
                  </a:lnTo>
                  <a:lnTo>
                    <a:pt x="91888" y="28034"/>
                  </a:lnTo>
                  <a:lnTo>
                    <a:pt x="90720" y="44776"/>
                  </a:lnTo>
                  <a:lnTo>
                    <a:pt x="115639" y="66969"/>
                  </a:lnTo>
                  <a:lnTo>
                    <a:pt x="140168" y="70862"/>
                  </a:lnTo>
                  <a:lnTo>
                    <a:pt x="149513" y="80207"/>
                  </a:lnTo>
                  <a:lnTo>
                    <a:pt x="164308" y="84879"/>
                  </a:lnTo>
                  <a:lnTo>
                    <a:pt x="174042" y="92277"/>
                  </a:lnTo>
                  <a:lnTo>
                    <a:pt x="187669" y="91888"/>
                  </a:lnTo>
                  <a:lnTo>
                    <a:pt x="200518" y="99285"/>
                  </a:lnTo>
                  <a:lnTo>
                    <a:pt x="202465" y="113691"/>
                  </a:lnTo>
                  <a:lnTo>
                    <a:pt x="208305" y="131602"/>
                  </a:lnTo>
                  <a:lnTo>
                    <a:pt x="212588" y="160803"/>
                  </a:lnTo>
                  <a:lnTo>
                    <a:pt x="254249" y="161971"/>
                  </a:lnTo>
                  <a:lnTo>
                    <a:pt x="251913" y="175988"/>
                  </a:lnTo>
                  <a:lnTo>
                    <a:pt x="255028" y="186111"/>
                  </a:lnTo>
                  <a:lnTo>
                    <a:pt x="267487" y="192730"/>
                  </a:lnTo>
                  <a:lnTo>
                    <a:pt x="273717" y="208305"/>
                  </a:lnTo>
                  <a:lnTo>
                    <a:pt x="271770" y="227772"/>
                  </a:lnTo>
                  <a:lnTo>
                    <a:pt x="266708" y="238674"/>
                  </a:lnTo>
                  <a:lnTo>
                    <a:pt x="263594" y="257752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52" name="Forma libre: forma 2017"/>
            <p:cNvSpPr/>
            <p:nvPr/>
          </p:nvSpPr>
          <p:spPr>
            <a:xfrm>
              <a:off x="2231887" y="3713765"/>
              <a:ext cx="1170811" cy="1419250"/>
            </a:xfrm>
            <a:custGeom>
              <a:avLst/>
              <a:gdLst/>
              <a:ahLst/>
              <a:cxnLst/>
              <a:rect l="0" t="0" r="0" b="0"/>
              <a:pathLst>
                <a:path w="856573" h="966370">
                  <a:moveTo>
                    <a:pt x="377671" y="82932"/>
                  </a:moveTo>
                  <a:lnTo>
                    <a:pt x="389742" y="84879"/>
                  </a:lnTo>
                  <a:lnTo>
                    <a:pt x="388184" y="74756"/>
                  </a:lnTo>
                  <a:lnTo>
                    <a:pt x="399086" y="70084"/>
                  </a:lnTo>
                  <a:lnTo>
                    <a:pt x="409598" y="67358"/>
                  </a:lnTo>
                  <a:lnTo>
                    <a:pt x="422058" y="72809"/>
                  </a:lnTo>
                  <a:lnTo>
                    <a:pt x="431402" y="77870"/>
                  </a:lnTo>
                  <a:lnTo>
                    <a:pt x="443083" y="72030"/>
                  </a:lnTo>
                  <a:lnTo>
                    <a:pt x="456710" y="77092"/>
                  </a:lnTo>
                  <a:lnTo>
                    <a:pt x="464886" y="67747"/>
                  </a:lnTo>
                  <a:lnTo>
                    <a:pt x="471895" y="49448"/>
                  </a:lnTo>
                  <a:lnTo>
                    <a:pt x="485522" y="26865"/>
                  </a:lnTo>
                  <a:lnTo>
                    <a:pt x="497982" y="39325"/>
                  </a:lnTo>
                  <a:lnTo>
                    <a:pt x="509662" y="82932"/>
                  </a:lnTo>
                  <a:lnTo>
                    <a:pt x="521343" y="86825"/>
                  </a:lnTo>
                  <a:lnTo>
                    <a:pt x="521732" y="103957"/>
                  </a:lnTo>
                  <a:lnTo>
                    <a:pt x="505379" y="124203"/>
                  </a:lnTo>
                  <a:lnTo>
                    <a:pt x="511998" y="131990"/>
                  </a:lnTo>
                  <a:lnTo>
                    <a:pt x="550544" y="135883"/>
                  </a:lnTo>
                  <a:lnTo>
                    <a:pt x="551712" y="160413"/>
                  </a:lnTo>
                  <a:lnTo>
                    <a:pt x="568065" y="144449"/>
                  </a:lnTo>
                  <a:lnTo>
                    <a:pt x="595709" y="153405"/>
                  </a:lnTo>
                  <a:lnTo>
                    <a:pt x="632308" y="168200"/>
                  </a:lnTo>
                  <a:lnTo>
                    <a:pt x="642821" y="182996"/>
                  </a:lnTo>
                  <a:lnTo>
                    <a:pt x="639706" y="196623"/>
                  </a:lnTo>
                  <a:lnTo>
                    <a:pt x="665014" y="188836"/>
                  </a:lnTo>
                  <a:lnTo>
                    <a:pt x="707453" y="202075"/>
                  </a:lnTo>
                  <a:lnTo>
                    <a:pt x="740159" y="200906"/>
                  </a:lnTo>
                  <a:lnTo>
                    <a:pt x="772867" y="221542"/>
                  </a:lnTo>
                  <a:lnTo>
                    <a:pt x="801291" y="249187"/>
                  </a:lnTo>
                  <a:lnTo>
                    <a:pt x="818026" y="256584"/>
                  </a:lnTo>
                  <a:lnTo>
                    <a:pt x="836714" y="257362"/>
                  </a:lnTo>
                  <a:lnTo>
                    <a:pt x="844892" y="265150"/>
                  </a:lnTo>
                  <a:lnTo>
                    <a:pt x="852682" y="296687"/>
                  </a:lnTo>
                  <a:lnTo>
                    <a:pt x="856573" y="311872"/>
                  </a:lnTo>
                  <a:lnTo>
                    <a:pt x="848791" y="352753"/>
                  </a:lnTo>
                  <a:lnTo>
                    <a:pt x="838272" y="369106"/>
                  </a:lnTo>
                  <a:lnTo>
                    <a:pt x="808298" y="403369"/>
                  </a:lnTo>
                  <a:lnTo>
                    <a:pt x="795446" y="431403"/>
                  </a:lnTo>
                  <a:lnTo>
                    <a:pt x="780262" y="452818"/>
                  </a:lnTo>
                  <a:lnTo>
                    <a:pt x="769363" y="471506"/>
                  </a:lnTo>
                  <a:lnTo>
                    <a:pt x="773254" y="517839"/>
                  </a:lnTo>
                  <a:lnTo>
                    <a:pt x="768968" y="556385"/>
                  </a:lnTo>
                  <a:lnTo>
                    <a:pt x="767805" y="572348"/>
                  </a:lnTo>
                  <a:lnTo>
                    <a:pt x="761573" y="582472"/>
                  </a:lnTo>
                  <a:lnTo>
                    <a:pt x="759626" y="615567"/>
                  </a:lnTo>
                  <a:lnTo>
                    <a:pt x="739769" y="647883"/>
                  </a:lnTo>
                  <a:lnTo>
                    <a:pt x="737433" y="673191"/>
                  </a:lnTo>
                  <a:lnTo>
                    <a:pt x="721080" y="684093"/>
                  </a:lnTo>
                  <a:lnTo>
                    <a:pt x="716797" y="698888"/>
                  </a:lnTo>
                  <a:lnTo>
                    <a:pt x="693825" y="698888"/>
                  </a:lnTo>
                  <a:lnTo>
                    <a:pt x="660731" y="708233"/>
                  </a:lnTo>
                  <a:lnTo>
                    <a:pt x="646714" y="719525"/>
                  </a:lnTo>
                  <a:lnTo>
                    <a:pt x="623353" y="726533"/>
                  </a:lnTo>
                  <a:lnTo>
                    <a:pt x="599992" y="746389"/>
                  </a:lnTo>
                  <a:lnTo>
                    <a:pt x="584028" y="770921"/>
                  </a:lnTo>
                  <a:lnTo>
                    <a:pt x="582861" y="789610"/>
                  </a:lnTo>
                  <a:lnTo>
                    <a:pt x="587922" y="803236"/>
                  </a:lnTo>
                  <a:lnTo>
                    <a:pt x="586753" y="828157"/>
                  </a:lnTo>
                  <a:lnTo>
                    <a:pt x="583639" y="840226"/>
                  </a:lnTo>
                  <a:lnTo>
                    <a:pt x="570401" y="853852"/>
                  </a:lnTo>
                  <a:lnTo>
                    <a:pt x="552880" y="897461"/>
                  </a:lnTo>
                  <a:lnTo>
                    <a:pt x="537695" y="916925"/>
                  </a:lnTo>
                  <a:lnTo>
                    <a:pt x="525236" y="928606"/>
                  </a:lnTo>
                  <a:lnTo>
                    <a:pt x="519396" y="951968"/>
                  </a:lnTo>
                  <a:lnTo>
                    <a:pt x="508105" y="966370"/>
                  </a:lnTo>
                  <a:lnTo>
                    <a:pt x="499928" y="951968"/>
                  </a:lnTo>
                  <a:lnTo>
                    <a:pt x="507326" y="940287"/>
                  </a:lnTo>
                  <a:lnTo>
                    <a:pt x="492530" y="923544"/>
                  </a:lnTo>
                  <a:lnTo>
                    <a:pt x="473842" y="909918"/>
                  </a:lnTo>
                  <a:lnTo>
                    <a:pt x="449702" y="893958"/>
                  </a:lnTo>
                  <a:lnTo>
                    <a:pt x="418164" y="875657"/>
                  </a:lnTo>
                  <a:lnTo>
                    <a:pt x="404926" y="878378"/>
                  </a:lnTo>
                  <a:lnTo>
                    <a:pt x="428287" y="844900"/>
                  </a:lnTo>
                  <a:lnTo>
                    <a:pt x="448533" y="820754"/>
                  </a:lnTo>
                  <a:lnTo>
                    <a:pt x="461382" y="810631"/>
                  </a:lnTo>
                  <a:lnTo>
                    <a:pt x="477734" y="797004"/>
                  </a:lnTo>
                  <a:lnTo>
                    <a:pt x="475789" y="777146"/>
                  </a:lnTo>
                  <a:lnTo>
                    <a:pt x="463719" y="762744"/>
                  </a:lnTo>
                  <a:lnTo>
                    <a:pt x="453595" y="767418"/>
                  </a:lnTo>
                  <a:lnTo>
                    <a:pt x="456321" y="753398"/>
                  </a:lnTo>
                  <a:lnTo>
                    <a:pt x="457489" y="738602"/>
                  </a:lnTo>
                  <a:lnTo>
                    <a:pt x="456321" y="724975"/>
                  </a:lnTo>
                  <a:lnTo>
                    <a:pt x="448145" y="720303"/>
                  </a:lnTo>
                  <a:lnTo>
                    <a:pt x="440358" y="724586"/>
                  </a:lnTo>
                  <a:lnTo>
                    <a:pt x="432570" y="723418"/>
                  </a:lnTo>
                  <a:lnTo>
                    <a:pt x="428287" y="713683"/>
                  </a:lnTo>
                  <a:lnTo>
                    <a:pt x="425173" y="691101"/>
                  </a:lnTo>
                  <a:lnTo>
                    <a:pt x="405316" y="677085"/>
                  </a:lnTo>
                  <a:lnTo>
                    <a:pt x="397139" y="681756"/>
                  </a:lnTo>
                  <a:lnTo>
                    <a:pt x="373779" y="677085"/>
                  </a:lnTo>
                  <a:lnTo>
                    <a:pt x="372220" y="643600"/>
                  </a:lnTo>
                  <a:lnTo>
                    <a:pt x="364823" y="629584"/>
                  </a:lnTo>
                  <a:lnTo>
                    <a:pt x="367937" y="610506"/>
                  </a:lnTo>
                  <a:lnTo>
                    <a:pt x="373000" y="599603"/>
                  </a:lnTo>
                  <a:lnTo>
                    <a:pt x="374946" y="580135"/>
                  </a:lnTo>
                  <a:lnTo>
                    <a:pt x="368717" y="564561"/>
                  </a:lnTo>
                  <a:lnTo>
                    <a:pt x="356257" y="557943"/>
                  </a:lnTo>
                  <a:lnTo>
                    <a:pt x="353142" y="547820"/>
                  </a:lnTo>
                  <a:lnTo>
                    <a:pt x="355479" y="533803"/>
                  </a:lnTo>
                  <a:lnTo>
                    <a:pt x="313818" y="532635"/>
                  </a:lnTo>
                  <a:lnTo>
                    <a:pt x="303305" y="503823"/>
                  </a:lnTo>
                  <a:lnTo>
                    <a:pt x="308367" y="492532"/>
                  </a:lnTo>
                  <a:lnTo>
                    <a:pt x="301748" y="471117"/>
                  </a:lnTo>
                  <a:lnTo>
                    <a:pt x="288900" y="463719"/>
                  </a:lnTo>
                  <a:lnTo>
                    <a:pt x="275272" y="464108"/>
                  </a:lnTo>
                  <a:lnTo>
                    <a:pt x="265538" y="456711"/>
                  </a:lnTo>
                  <a:lnTo>
                    <a:pt x="250742" y="452039"/>
                  </a:lnTo>
                  <a:lnTo>
                    <a:pt x="241398" y="442694"/>
                  </a:lnTo>
                  <a:lnTo>
                    <a:pt x="216869" y="438800"/>
                  </a:lnTo>
                  <a:lnTo>
                    <a:pt x="191951" y="416608"/>
                  </a:lnTo>
                  <a:lnTo>
                    <a:pt x="193119" y="399865"/>
                  </a:lnTo>
                  <a:lnTo>
                    <a:pt x="189615" y="390132"/>
                  </a:lnTo>
                  <a:lnTo>
                    <a:pt x="191172" y="371832"/>
                  </a:lnTo>
                  <a:lnTo>
                    <a:pt x="162749" y="376115"/>
                  </a:lnTo>
                  <a:lnTo>
                    <a:pt x="151847" y="385070"/>
                  </a:lnTo>
                  <a:lnTo>
                    <a:pt x="133159" y="395193"/>
                  </a:lnTo>
                  <a:lnTo>
                    <a:pt x="117585" y="403369"/>
                  </a:lnTo>
                  <a:lnTo>
                    <a:pt x="101232" y="401034"/>
                  </a:lnTo>
                  <a:lnTo>
                    <a:pt x="89551" y="405316"/>
                  </a:lnTo>
                  <a:lnTo>
                    <a:pt x="79428" y="402591"/>
                  </a:lnTo>
                  <a:lnTo>
                    <a:pt x="78649" y="364824"/>
                  </a:lnTo>
                  <a:lnTo>
                    <a:pt x="61518" y="379618"/>
                  </a:lnTo>
                  <a:lnTo>
                    <a:pt x="42439" y="378841"/>
                  </a:lnTo>
                  <a:lnTo>
                    <a:pt x="33484" y="365603"/>
                  </a:lnTo>
                  <a:lnTo>
                    <a:pt x="19078" y="364434"/>
                  </a:lnTo>
                  <a:lnTo>
                    <a:pt x="22972" y="353532"/>
                  </a:lnTo>
                  <a:lnTo>
                    <a:pt x="10123" y="338737"/>
                  </a:lnTo>
                  <a:lnTo>
                    <a:pt x="0" y="316155"/>
                  </a:lnTo>
                  <a:lnTo>
                    <a:pt x="5451" y="301359"/>
                  </a:lnTo>
                  <a:lnTo>
                    <a:pt x="18300" y="293961"/>
                  </a:lnTo>
                  <a:lnTo>
                    <a:pt x="15574" y="280724"/>
                  </a:lnTo>
                  <a:lnTo>
                    <a:pt x="20636" y="272158"/>
                  </a:lnTo>
                  <a:lnTo>
                    <a:pt x="22193" y="260477"/>
                  </a:lnTo>
                  <a:lnTo>
                    <a:pt x="46333" y="243735"/>
                  </a:lnTo>
                  <a:lnTo>
                    <a:pt x="64243" y="239063"/>
                  </a:lnTo>
                  <a:lnTo>
                    <a:pt x="86826" y="236337"/>
                  </a:lnTo>
                  <a:lnTo>
                    <a:pt x="95391" y="168590"/>
                  </a:lnTo>
                  <a:lnTo>
                    <a:pt x="95781" y="157688"/>
                  </a:lnTo>
                  <a:lnTo>
                    <a:pt x="92276" y="143671"/>
                  </a:lnTo>
                  <a:lnTo>
                    <a:pt x="82543" y="134327"/>
                  </a:lnTo>
                  <a:lnTo>
                    <a:pt x="82543" y="116416"/>
                  </a:lnTo>
                  <a:lnTo>
                    <a:pt x="95002" y="112523"/>
                  </a:lnTo>
                  <a:lnTo>
                    <a:pt x="87215" y="102789"/>
                  </a:lnTo>
                  <a:lnTo>
                    <a:pt x="87215" y="87604"/>
                  </a:lnTo>
                  <a:lnTo>
                    <a:pt x="129654" y="87994"/>
                  </a:lnTo>
                  <a:lnTo>
                    <a:pt x="137052" y="79428"/>
                  </a:lnTo>
                  <a:lnTo>
                    <a:pt x="143282" y="87215"/>
                  </a:lnTo>
                  <a:lnTo>
                    <a:pt x="147175" y="102010"/>
                  </a:lnTo>
                  <a:lnTo>
                    <a:pt x="163139" y="112133"/>
                  </a:lnTo>
                  <a:lnTo>
                    <a:pt x="180270" y="110187"/>
                  </a:lnTo>
                  <a:lnTo>
                    <a:pt x="200905" y="96949"/>
                  </a:lnTo>
                  <a:lnTo>
                    <a:pt x="209861" y="93055"/>
                  </a:lnTo>
                  <a:lnTo>
                    <a:pt x="212586" y="82543"/>
                  </a:lnTo>
                  <a:lnTo>
                    <a:pt x="228549" y="75535"/>
                  </a:lnTo>
                  <a:lnTo>
                    <a:pt x="208692" y="68137"/>
                  </a:lnTo>
                  <a:lnTo>
                    <a:pt x="205968" y="52563"/>
                  </a:lnTo>
                  <a:lnTo>
                    <a:pt x="207135" y="35820"/>
                  </a:lnTo>
                  <a:lnTo>
                    <a:pt x="197791" y="29591"/>
                  </a:lnTo>
                  <a:lnTo>
                    <a:pt x="218037" y="30370"/>
                  </a:lnTo>
                  <a:lnTo>
                    <a:pt x="235168" y="36599"/>
                  </a:lnTo>
                  <a:lnTo>
                    <a:pt x="257362" y="26865"/>
                  </a:lnTo>
                  <a:lnTo>
                    <a:pt x="282280" y="17521"/>
                  </a:lnTo>
                  <a:lnTo>
                    <a:pt x="290457" y="8176"/>
                  </a:lnTo>
                  <a:lnTo>
                    <a:pt x="299023" y="0"/>
                  </a:lnTo>
                  <a:lnTo>
                    <a:pt x="300969" y="16742"/>
                  </a:lnTo>
                  <a:lnTo>
                    <a:pt x="313039" y="31927"/>
                  </a:lnTo>
                  <a:lnTo>
                    <a:pt x="306810" y="40493"/>
                  </a:lnTo>
                  <a:lnTo>
                    <a:pt x="302915" y="61518"/>
                  </a:lnTo>
                  <a:lnTo>
                    <a:pt x="308367" y="74366"/>
                  </a:lnTo>
                  <a:lnTo>
                    <a:pt x="309535" y="85657"/>
                  </a:lnTo>
                  <a:lnTo>
                    <a:pt x="323163" y="97338"/>
                  </a:lnTo>
                  <a:lnTo>
                    <a:pt x="333674" y="98507"/>
                  </a:lnTo>
                  <a:lnTo>
                    <a:pt x="343020" y="92666"/>
                  </a:lnTo>
                  <a:lnTo>
                    <a:pt x="353142" y="88383"/>
                  </a:lnTo>
                  <a:lnTo>
                    <a:pt x="377671" y="82932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57" name="Forma libre: forma 2022"/>
            <p:cNvSpPr/>
            <p:nvPr/>
          </p:nvSpPr>
          <p:spPr>
            <a:xfrm>
              <a:off x="1072229" y="1074804"/>
              <a:ext cx="2260760" cy="1300323"/>
            </a:xfrm>
            <a:custGeom>
              <a:avLst/>
              <a:gdLst/>
              <a:ahLst/>
              <a:cxnLst/>
              <a:rect l="0" t="0" r="0" b="0"/>
              <a:pathLst>
                <a:path w="1653988" h="885392">
                  <a:moveTo>
                    <a:pt x="1226085" y="776370"/>
                  </a:moveTo>
                  <a:lnTo>
                    <a:pt x="1239324" y="779486"/>
                  </a:lnTo>
                  <a:lnTo>
                    <a:pt x="1257618" y="779099"/>
                  </a:lnTo>
                  <a:lnTo>
                    <a:pt x="1244774" y="788834"/>
                  </a:lnTo>
                  <a:lnTo>
                    <a:pt x="1215567" y="780269"/>
                  </a:lnTo>
                  <a:lnTo>
                    <a:pt x="1213621" y="772092"/>
                  </a:lnTo>
                  <a:lnTo>
                    <a:pt x="1223357" y="764689"/>
                  </a:lnTo>
                  <a:lnTo>
                    <a:pt x="1226085" y="776370"/>
                  </a:lnTo>
                  <a:close/>
                  <a:moveTo>
                    <a:pt x="1282150" y="714466"/>
                  </a:moveTo>
                  <a:lnTo>
                    <a:pt x="1266966" y="700060"/>
                  </a:lnTo>
                  <a:lnTo>
                    <a:pt x="1243991" y="693831"/>
                  </a:lnTo>
                  <a:lnTo>
                    <a:pt x="1250223" y="707458"/>
                  </a:lnTo>
                  <a:lnTo>
                    <a:pt x="1272415" y="714856"/>
                  </a:lnTo>
                  <a:lnTo>
                    <a:pt x="1282150" y="714466"/>
                  </a:lnTo>
                  <a:close/>
                  <a:moveTo>
                    <a:pt x="93446" y="728873"/>
                  </a:moveTo>
                  <a:lnTo>
                    <a:pt x="94224" y="715634"/>
                  </a:lnTo>
                  <a:lnTo>
                    <a:pt x="81765" y="705511"/>
                  </a:lnTo>
                  <a:lnTo>
                    <a:pt x="80207" y="694220"/>
                  </a:lnTo>
                  <a:lnTo>
                    <a:pt x="79818" y="686044"/>
                  </a:lnTo>
                  <a:lnTo>
                    <a:pt x="63854" y="683318"/>
                  </a:lnTo>
                  <a:lnTo>
                    <a:pt x="54510" y="679814"/>
                  </a:lnTo>
                  <a:lnTo>
                    <a:pt x="38546" y="674362"/>
                  </a:lnTo>
                  <a:lnTo>
                    <a:pt x="30759" y="693052"/>
                  </a:lnTo>
                  <a:lnTo>
                    <a:pt x="47501" y="697335"/>
                  </a:lnTo>
                  <a:lnTo>
                    <a:pt x="57235" y="712909"/>
                  </a:lnTo>
                  <a:lnTo>
                    <a:pt x="57235" y="721475"/>
                  </a:lnTo>
                  <a:lnTo>
                    <a:pt x="81765" y="732377"/>
                  </a:lnTo>
                  <a:lnTo>
                    <a:pt x="93446" y="728873"/>
                  </a:lnTo>
                  <a:close/>
                  <a:moveTo>
                    <a:pt x="1402071" y="676310"/>
                  </a:moveTo>
                  <a:lnTo>
                    <a:pt x="1417256" y="661515"/>
                  </a:lnTo>
                  <a:lnTo>
                    <a:pt x="1414527" y="653728"/>
                  </a:lnTo>
                  <a:lnTo>
                    <a:pt x="1395451" y="662293"/>
                  </a:lnTo>
                  <a:lnTo>
                    <a:pt x="1379104" y="675920"/>
                  </a:lnTo>
                  <a:lnTo>
                    <a:pt x="1347564" y="714076"/>
                  </a:lnTo>
                  <a:lnTo>
                    <a:pt x="1326930" y="728483"/>
                  </a:lnTo>
                  <a:lnTo>
                    <a:pt x="1318357" y="743668"/>
                  </a:lnTo>
                  <a:lnTo>
                    <a:pt x="1356516" y="751455"/>
                  </a:lnTo>
                  <a:lnTo>
                    <a:pt x="1377538" y="750286"/>
                  </a:lnTo>
                  <a:lnTo>
                    <a:pt x="1394676" y="756128"/>
                  </a:lnTo>
                  <a:lnTo>
                    <a:pt x="1377538" y="767418"/>
                  </a:lnTo>
                  <a:lnTo>
                    <a:pt x="1388832" y="768200"/>
                  </a:lnTo>
                  <a:lnTo>
                    <a:pt x="1417256" y="747172"/>
                  </a:lnTo>
                  <a:lnTo>
                    <a:pt x="1412194" y="770146"/>
                  </a:lnTo>
                  <a:lnTo>
                    <a:pt x="1423875" y="774820"/>
                  </a:lnTo>
                  <a:lnTo>
                    <a:pt x="1432828" y="774037"/>
                  </a:lnTo>
                  <a:lnTo>
                    <a:pt x="1446455" y="752623"/>
                  </a:lnTo>
                  <a:lnTo>
                    <a:pt x="1444509" y="737439"/>
                  </a:lnTo>
                  <a:lnTo>
                    <a:pt x="1445680" y="724590"/>
                  </a:lnTo>
                  <a:lnTo>
                    <a:pt x="1431270" y="728873"/>
                  </a:lnTo>
                  <a:lnTo>
                    <a:pt x="1442176" y="710962"/>
                  </a:lnTo>
                  <a:lnTo>
                    <a:pt x="1425433" y="703565"/>
                  </a:lnTo>
                  <a:lnTo>
                    <a:pt x="1414922" y="709405"/>
                  </a:lnTo>
                  <a:lnTo>
                    <a:pt x="1399738" y="702785"/>
                  </a:lnTo>
                  <a:lnTo>
                    <a:pt x="1409078" y="694610"/>
                  </a:lnTo>
                  <a:lnTo>
                    <a:pt x="1397792" y="689548"/>
                  </a:lnTo>
                  <a:lnTo>
                    <a:pt x="1382995" y="697335"/>
                  </a:lnTo>
                  <a:lnTo>
                    <a:pt x="1402071" y="676310"/>
                  </a:lnTo>
                  <a:close/>
                  <a:moveTo>
                    <a:pt x="12849" y="593766"/>
                  </a:moveTo>
                  <a:lnTo>
                    <a:pt x="5451" y="601554"/>
                  </a:lnTo>
                  <a:lnTo>
                    <a:pt x="0" y="611676"/>
                  </a:lnTo>
                  <a:lnTo>
                    <a:pt x="0" y="629977"/>
                  </a:lnTo>
                  <a:lnTo>
                    <a:pt x="3894" y="640878"/>
                  </a:lnTo>
                  <a:lnTo>
                    <a:pt x="10513" y="621800"/>
                  </a:lnTo>
                  <a:lnTo>
                    <a:pt x="38157" y="594935"/>
                  </a:lnTo>
                  <a:lnTo>
                    <a:pt x="12849" y="593766"/>
                  </a:lnTo>
                  <a:close/>
                  <a:moveTo>
                    <a:pt x="1106552" y="410769"/>
                  </a:moveTo>
                  <a:lnTo>
                    <a:pt x="1098375" y="405708"/>
                  </a:lnTo>
                  <a:lnTo>
                    <a:pt x="1087469" y="412327"/>
                  </a:lnTo>
                  <a:lnTo>
                    <a:pt x="1086306" y="420503"/>
                  </a:lnTo>
                  <a:lnTo>
                    <a:pt x="1106552" y="410769"/>
                  </a:lnTo>
                  <a:close/>
                  <a:moveTo>
                    <a:pt x="1069168" y="398310"/>
                  </a:moveTo>
                  <a:lnTo>
                    <a:pt x="1048929" y="393637"/>
                  </a:lnTo>
                  <a:lnTo>
                    <a:pt x="1029846" y="404150"/>
                  </a:lnTo>
                  <a:lnTo>
                    <a:pt x="1041527" y="410769"/>
                  </a:lnTo>
                  <a:lnTo>
                    <a:pt x="1069168" y="398310"/>
                  </a:lnTo>
                  <a:close/>
                  <a:moveTo>
                    <a:pt x="1057099" y="333677"/>
                  </a:moveTo>
                  <a:lnTo>
                    <a:pt x="1046588" y="331730"/>
                  </a:lnTo>
                  <a:lnTo>
                    <a:pt x="1027125" y="351977"/>
                  </a:lnTo>
                  <a:lnTo>
                    <a:pt x="1013103" y="369109"/>
                  </a:lnTo>
                  <a:lnTo>
                    <a:pt x="990911" y="380011"/>
                  </a:lnTo>
                  <a:lnTo>
                    <a:pt x="1015444" y="377674"/>
                  </a:lnTo>
                  <a:lnTo>
                    <a:pt x="1012328" y="390913"/>
                  </a:lnTo>
                  <a:lnTo>
                    <a:pt x="1044255" y="379232"/>
                  </a:lnTo>
                  <a:lnTo>
                    <a:pt x="1068393" y="367551"/>
                  </a:lnTo>
                  <a:lnTo>
                    <a:pt x="1071509" y="377674"/>
                  </a:lnTo>
                  <a:lnTo>
                    <a:pt x="1094484" y="382736"/>
                  </a:lnTo>
                  <a:lnTo>
                    <a:pt x="1113560" y="375727"/>
                  </a:lnTo>
                  <a:lnTo>
                    <a:pt x="1092926" y="370277"/>
                  </a:lnTo>
                  <a:lnTo>
                    <a:pt x="1097987" y="359763"/>
                  </a:lnTo>
                  <a:lnTo>
                    <a:pt x="1083578" y="353145"/>
                  </a:lnTo>
                  <a:lnTo>
                    <a:pt x="1070338" y="345747"/>
                  </a:lnTo>
                  <a:lnTo>
                    <a:pt x="1053596" y="343411"/>
                  </a:lnTo>
                  <a:lnTo>
                    <a:pt x="1057099" y="333677"/>
                  </a:lnTo>
                  <a:close/>
                  <a:moveTo>
                    <a:pt x="1230752" y="301750"/>
                  </a:moveTo>
                  <a:lnTo>
                    <a:pt x="1245161" y="295131"/>
                  </a:lnTo>
                  <a:lnTo>
                    <a:pt x="1254509" y="283450"/>
                  </a:lnTo>
                  <a:lnTo>
                    <a:pt x="1245549" y="277610"/>
                  </a:lnTo>
                  <a:lnTo>
                    <a:pt x="1229201" y="280336"/>
                  </a:lnTo>
                  <a:lnTo>
                    <a:pt x="1214404" y="292405"/>
                  </a:lnTo>
                  <a:lnTo>
                    <a:pt x="1211676" y="302529"/>
                  </a:lnTo>
                  <a:lnTo>
                    <a:pt x="1230752" y="301750"/>
                  </a:lnTo>
                  <a:close/>
                  <a:moveTo>
                    <a:pt x="943411" y="260089"/>
                  </a:moveTo>
                  <a:lnTo>
                    <a:pt x="940295" y="252302"/>
                  </a:lnTo>
                  <a:lnTo>
                    <a:pt x="932900" y="244515"/>
                  </a:lnTo>
                  <a:lnTo>
                    <a:pt x="921219" y="238674"/>
                  </a:lnTo>
                  <a:lnTo>
                    <a:pt x="902135" y="247629"/>
                  </a:lnTo>
                  <a:lnTo>
                    <a:pt x="882672" y="254249"/>
                  </a:lnTo>
                  <a:lnTo>
                    <a:pt x="896298" y="263593"/>
                  </a:lnTo>
                  <a:lnTo>
                    <a:pt x="911096" y="261258"/>
                  </a:lnTo>
                  <a:lnTo>
                    <a:pt x="927056" y="267487"/>
                  </a:lnTo>
                  <a:lnTo>
                    <a:pt x="943411" y="260089"/>
                  </a:lnTo>
                  <a:close/>
                  <a:moveTo>
                    <a:pt x="1030628" y="251913"/>
                  </a:moveTo>
                  <a:lnTo>
                    <a:pt x="1004925" y="248019"/>
                  </a:lnTo>
                  <a:lnTo>
                    <a:pt x="1027125" y="237896"/>
                  </a:lnTo>
                  <a:lnTo>
                    <a:pt x="1025567" y="214534"/>
                  </a:lnTo>
                  <a:lnTo>
                    <a:pt x="1018164" y="205579"/>
                  </a:lnTo>
                  <a:lnTo>
                    <a:pt x="1000646" y="202465"/>
                  </a:lnTo>
                  <a:lnTo>
                    <a:pt x="969106" y="217260"/>
                  </a:lnTo>
                  <a:lnTo>
                    <a:pt x="947697" y="239842"/>
                  </a:lnTo>
                  <a:lnTo>
                    <a:pt x="958983" y="248019"/>
                  </a:lnTo>
                  <a:lnTo>
                    <a:pt x="965215" y="260868"/>
                  </a:lnTo>
                  <a:lnTo>
                    <a:pt x="940682" y="282282"/>
                  </a:lnTo>
                  <a:lnTo>
                    <a:pt x="928226" y="281504"/>
                  </a:lnTo>
                  <a:lnTo>
                    <a:pt x="904081" y="298635"/>
                  </a:lnTo>
                  <a:lnTo>
                    <a:pt x="920436" y="278389"/>
                  </a:lnTo>
                  <a:lnTo>
                    <a:pt x="901748" y="271380"/>
                  </a:lnTo>
                  <a:lnTo>
                    <a:pt x="884230" y="274884"/>
                  </a:lnTo>
                  <a:lnTo>
                    <a:pt x="874882" y="288123"/>
                  </a:lnTo>
                  <a:lnTo>
                    <a:pt x="851914" y="287733"/>
                  </a:lnTo>
                  <a:lnTo>
                    <a:pt x="823878" y="290848"/>
                  </a:lnTo>
                  <a:lnTo>
                    <a:pt x="804019" y="281504"/>
                  </a:lnTo>
                  <a:lnTo>
                    <a:pt x="784556" y="283061"/>
                  </a:lnTo>
                  <a:lnTo>
                    <a:pt x="778711" y="271770"/>
                  </a:lnTo>
                  <a:lnTo>
                    <a:pt x="770534" y="266708"/>
                  </a:lnTo>
                  <a:lnTo>
                    <a:pt x="755741" y="268655"/>
                  </a:lnTo>
                  <a:lnTo>
                    <a:pt x="735493" y="269823"/>
                  </a:lnTo>
                  <a:lnTo>
                    <a:pt x="718362" y="276832"/>
                  </a:lnTo>
                  <a:lnTo>
                    <a:pt x="726149" y="285787"/>
                  </a:lnTo>
                  <a:lnTo>
                    <a:pt x="698894" y="296688"/>
                  </a:lnTo>
                  <a:lnTo>
                    <a:pt x="693443" y="283839"/>
                  </a:lnTo>
                  <a:lnTo>
                    <a:pt x="676311" y="287733"/>
                  </a:lnTo>
                  <a:lnTo>
                    <a:pt x="630368" y="290070"/>
                  </a:lnTo>
                  <a:lnTo>
                    <a:pt x="605449" y="285397"/>
                  </a:lnTo>
                  <a:lnTo>
                    <a:pt x="638544" y="275274"/>
                  </a:lnTo>
                  <a:lnTo>
                    <a:pt x="627643" y="264372"/>
                  </a:lnTo>
                  <a:lnTo>
                    <a:pt x="610511" y="265929"/>
                  </a:lnTo>
                  <a:lnTo>
                    <a:pt x="592211" y="262036"/>
                  </a:lnTo>
                  <a:lnTo>
                    <a:pt x="563009" y="254638"/>
                  </a:lnTo>
                  <a:lnTo>
                    <a:pt x="548214" y="245683"/>
                  </a:lnTo>
                  <a:lnTo>
                    <a:pt x="530692" y="244515"/>
                  </a:lnTo>
                  <a:lnTo>
                    <a:pt x="517844" y="250745"/>
                  </a:lnTo>
                  <a:lnTo>
                    <a:pt x="494872" y="254249"/>
                  </a:lnTo>
                  <a:lnTo>
                    <a:pt x="510057" y="238285"/>
                  </a:lnTo>
                  <a:lnTo>
                    <a:pt x="473457" y="252302"/>
                  </a:lnTo>
                  <a:lnTo>
                    <a:pt x="468006" y="234002"/>
                  </a:lnTo>
                  <a:lnTo>
                    <a:pt x="459830" y="231665"/>
                  </a:lnTo>
                  <a:lnTo>
                    <a:pt x="445035" y="241400"/>
                  </a:lnTo>
                  <a:lnTo>
                    <a:pt x="427513" y="246072"/>
                  </a:lnTo>
                  <a:lnTo>
                    <a:pt x="426734" y="237507"/>
                  </a:lnTo>
                  <a:lnTo>
                    <a:pt x="394807" y="242957"/>
                  </a:lnTo>
                  <a:lnTo>
                    <a:pt x="360544" y="251913"/>
                  </a:lnTo>
                  <a:lnTo>
                    <a:pt x="340297" y="249576"/>
                  </a:lnTo>
                  <a:lnTo>
                    <a:pt x="313043" y="255806"/>
                  </a:lnTo>
                  <a:lnTo>
                    <a:pt x="288902" y="264762"/>
                  </a:lnTo>
                  <a:lnTo>
                    <a:pt x="274497" y="262815"/>
                  </a:lnTo>
                  <a:lnTo>
                    <a:pt x="261648" y="252691"/>
                  </a:lnTo>
                  <a:lnTo>
                    <a:pt x="238676" y="247629"/>
                  </a:lnTo>
                  <a:lnTo>
                    <a:pt x="144062" y="326279"/>
                  </a:lnTo>
                  <a:lnTo>
                    <a:pt x="6230" y="452430"/>
                  </a:lnTo>
                  <a:lnTo>
                    <a:pt x="22583" y="452820"/>
                  </a:lnTo>
                  <a:lnTo>
                    <a:pt x="33095" y="459050"/>
                  </a:lnTo>
                  <a:lnTo>
                    <a:pt x="35431" y="469172"/>
                  </a:lnTo>
                  <a:lnTo>
                    <a:pt x="36210" y="484358"/>
                  </a:lnTo>
                  <a:lnTo>
                    <a:pt x="65801" y="471509"/>
                  </a:lnTo>
                  <a:lnTo>
                    <a:pt x="90720" y="464111"/>
                  </a:lnTo>
                  <a:lnTo>
                    <a:pt x="88773" y="475792"/>
                  </a:lnTo>
                  <a:lnTo>
                    <a:pt x="91499" y="485136"/>
                  </a:lnTo>
                  <a:lnTo>
                    <a:pt x="98118" y="495649"/>
                  </a:lnTo>
                  <a:lnTo>
                    <a:pt x="93835" y="512001"/>
                  </a:lnTo>
                  <a:lnTo>
                    <a:pt x="87994" y="538477"/>
                  </a:lnTo>
                  <a:lnTo>
                    <a:pt x="105905" y="553273"/>
                  </a:lnTo>
                  <a:lnTo>
                    <a:pt x="93835" y="567680"/>
                  </a:lnTo>
                  <a:lnTo>
                    <a:pt x="73978" y="578971"/>
                  </a:lnTo>
                  <a:lnTo>
                    <a:pt x="64244" y="591041"/>
                  </a:lnTo>
                  <a:lnTo>
                    <a:pt x="72420" y="608172"/>
                  </a:lnTo>
                  <a:lnTo>
                    <a:pt x="60350" y="627251"/>
                  </a:lnTo>
                  <a:lnTo>
                    <a:pt x="76314" y="637374"/>
                  </a:lnTo>
                  <a:lnTo>
                    <a:pt x="62297" y="651781"/>
                  </a:lnTo>
                  <a:lnTo>
                    <a:pt x="57235" y="673194"/>
                  </a:lnTo>
                  <a:lnTo>
                    <a:pt x="84101" y="682928"/>
                  </a:lnTo>
                  <a:lnTo>
                    <a:pt x="90331" y="693441"/>
                  </a:lnTo>
                  <a:lnTo>
                    <a:pt x="111356" y="717191"/>
                  </a:lnTo>
                  <a:lnTo>
                    <a:pt x="168202" y="717191"/>
                  </a:lnTo>
                  <a:lnTo>
                    <a:pt x="225049" y="717191"/>
                  </a:lnTo>
                  <a:lnTo>
                    <a:pt x="243737" y="717191"/>
                  </a:lnTo>
                  <a:lnTo>
                    <a:pt x="302140" y="717191"/>
                  </a:lnTo>
                  <a:lnTo>
                    <a:pt x="358597" y="717191"/>
                  </a:lnTo>
                  <a:lnTo>
                    <a:pt x="415832" y="717191"/>
                  </a:lnTo>
                  <a:lnTo>
                    <a:pt x="473457" y="717191"/>
                  </a:lnTo>
                  <a:lnTo>
                    <a:pt x="538480" y="717191"/>
                  </a:lnTo>
                  <a:lnTo>
                    <a:pt x="603891" y="717191"/>
                  </a:lnTo>
                  <a:lnTo>
                    <a:pt x="643215" y="717191"/>
                  </a:lnTo>
                  <a:lnTo>
                    <a:pt x="648278" y="707847"/>
                  </a:lnTo>
                  <a:lnTo>
                    <a:pt x="651393" y="721086"/>
                  </a:lnTo>
                  <a:lnTo>
                    <a:pt x="667747" y="726536"/>
                  </a:lnTo>
                  <a:lnTo>
                    <a:pt x="685656" y="730430"/>
                  </a:lnTo>
                  <a:lnTo>
                    <a:pt x="700452" y="737827"/>
                  </a:lnTo>
                  <a:lnTo>
                    <a:pt x="717584" y="734713"/>
                  </a:lnTo>
                  <a:lnTo>
                    <a:pt x="738220" y="740942"/>
                  </a:lnTo>
                  <a:lnTo>
                    <a:pt x="750678" y="731597"/>
                  </a:lnTo>
                  <a:lnTo>
                    <a:pt x="763139" y="727705"/>
                  </a:lnTo>
                  <a:lnTo>
                    <a:pt x="775990" y="718749"/>
                  </a:lnTo>
                  <a:lnTo>
                    <a:pt x="791563" y="723421"/>
                  </a:lnTo>
                  <a:lnTo>
                    <a:pt x="804407" y="724200"/>
                  </a:lnTo>
                  <a:lnTo>
                    <a:pt x="807918" y="740942"/>
                  </a:lnTo>
                  <a:lnTo>
                    <a:pt x="829137" y="744836"/>
                  </a:lnTo>
                  <a:lnTo>
                    <a:pt x="821537" y="751455"/>
                  </a:lnTo>
                  <a:lnTo>
                    <a:pt x="818816" y="767805"/>
                  </a:lnTo>
                  <a:lnTo>
                    <a:pt x="818429" y="779099"/>
                  </a:lnTo>
                  <a:lnTo>
                    <a:pt x="829137" y="776370"/>
                  </a:lnTo>
                  <a:lnTo>
                    <a:pt x="843349" y="784548"/>
                  </a:lnTo>
                  <a:lnTo>
                    <a:pt x="858139" y="784943"/>
                  </a:lnTo>
                  <a:lnTo>
                    <a:pt x="872936" y="787276"/>
                  </a:lnTo>
                  <a:lnTo>
                    <a:pt x="888508" y="791950"/>
                  </a:lnTo>
                  <a:lnTo>
                    <a:pt x="891624" y="799733"/>
                  </a:lnTo>
                  <a:lnTo>
                    <a:pt x="897074" y="818034"/>
                  </a:lnTo>
                  <a:lnTo>
                    <a:pt x="887733" y="825824"/>
                  </a:lnTo>
                  <a:lnTo>
                    <a:pt x="872936" y="822708"/>
                  </a:lnTo>
                  <a:lnTo>
                    <a:pt x="869045" y="807910"/>
                  </a:lnTo>
                  <a:lnTo>
                    <a:pt x="865541" y="823095"/>
                  </a:lnTo>
                  <a:lnTo>
                    <a:pt x="850744" y="836334"/>
                  </a:lnTo>
                  <a:lnTo>
                    <a:pt x="847628" y="847628"/>
                  </a:lnTo>
                  <a:lnTo>
                    <a:pt x="827382" y="862030"/>
                  </a:lnTo>
                  <a:lnTo>
                    <a:pt x="812980" y="875269"/>
                  </a:lnTo>
                  <a:lnTo>
                    <a:pt x="805190" y="883834"/>
                  </a:lnTo>
                  <a:lnTo>
                    <a:pt x="815700" y="885392"/>
                  </a:lnTo>
                  <a:lnTo>
                    <a:pt x="833218" y="877602"/>
                  </a:lnTo>
                  <a:lnTo>
                    <a:pt x="844512" y="870990"/>
                  </a:lnTo>
                  <a:lnTo>
                    <a:pt x="860867" y="872153"/>
                  </a:lnTo>
                  <a:lnTo>
                    <a:pt x="878385" y="865534"/>
                  </a:lnTo>
                  <a:lnTo>
                    <a:pt x="896686" y="862425"/>
                  </a:lnTo>
                  <a:lnTo>
                    <a:pt x="883059" y="854635"/>
                  </a:lnTo>
                  <a:lnTo>
                    <a:pt x="892012" y="846458"/>
                  </a:lnTo>
                  <a:lnTo>
                    <a:pt x="914599" y="840226"/>
                  </a:lnTo>
                  <a:lnTo>
                    <a:pt x="932512" y="836722"/>
                  </a:lnTo>
                  <a:lnTo>
                    <a:pt x="946914" y="835947"/>
                  </a:lnTo>
                  <a:lnTo>
                    <a:pt x="957813" y="834389"/>
                  </a:lnTo>
                  <a:lnTo>
                    <a:pt x="984291" y="818421"/>
                  </a:lnTo>
                  <a:lnTo>
                    <a:pt x="994802" y="813755"/>
                  </a:lnTo>
                  <a:lnTo>
                    <a:pt x="1024784" y="813755"/>
                  </a:lnTo>
                  <a:lnTo>
                    <a:pt x="1060998" y="813755"/>
                  </a:lnTo>
                  <a:lnTo>
                    <a:pt x="1071509" y="806352"/>
                  </a:lnTo>
                  <a:lnTo>
                    <a:pt x="1081244" y="802849"/>
                  </a:lnTo>
                  <a:lnTo>
                    <a:pt x="1091755" y="791950"/>
                  </a:lnTo>
                  <a:lnTo>
                    <a:pt x="1104212" y="772867"/>
                  </a:lnTo>
                  <a:lnTo>
                    <a:pt x="1125628" y="754570"/>
                  </a:lnTo>
                  <a:lnTo>
                    <a:pt x="1144317" y="756906"/>
                  </a:lnTo>
                  <a:lnTo>
                    <a:pt x="1139255" y="797012"/>
                  </a:lnTo>
                  <a:lnTo>
                    <a:pt x="1147433" y="810639"/>
                  </a:lnTo>
                  <a:lnTo>
                    <a:pt x="1170408" y="807523"/>
                  </a:lnTo>
                  <a:lnTo>
                    <a:pt x="1201940" y="806740"/>
                  </a:lnTo>
                  <a:lnTo>
                    <a:pt x="1161447" y="826599"/>
                  </a:lnTo>
                  <a:lnTo>
                    <a:pt x="1155610" y="846845"/>
                  </a:lnTo>
                  <a:lnTo>
                    <a:pt x="1170012" y="848791"/>
                  </a:lnTo>
                  <a:lnTo>
                    <a:pt x="1197661" y="831273"/>
                  </a:lnTo>
                  <a:lnTo>
                    <a:pt x="1220241" y="821925"/>
                  </a:lnTo>
                  <a:lnTo>
                    <a:pt x="1267741" y="807523"/>
                  </a:lnTo>
                  <a:lnTo>
                    <a:pt x="1296948" y="791555"/>
                  </a:lnTo>
                  <a:lnTo>
                    <a:pt x="1286824" y="782990"/>
                  </a:lnTo>
                  <a:lnTo>
                    <a:pt x="1290716" y="765472"/>
                  </a:lnTo>
                  <a:lnTo>
                    <a:pt x="1263074" y="792726"/>
                  </a:lnTo>
                  <a:lnTo>
                    <a:pt x="1229589" y="795842"/>
                  </a:lnTo>
                  <a:lnTo>
                    <a:pt x="1208172" y="783773"/>
                  </a:lnTo>
                  <a:lnTo>
                    <a:pt x="1207784" y="765860"/>
                  </a:lnTo>
                  <a:lnTo>
                    <a:pt x="1210118" y="739385"/>
                  </a:lnTo>
                  <a:lnTo>
                    <a:pt x="1233868" y="723421"/>
                  </a:lnTo>
                  <a:lnTo>
                    <a:pt x="1221024" y="711352"/>
                  </a:lnTo>
                  <a:lnTo>
                    <a:pt x="1191429" y="713688"/>
                  </a:lnTo>
                  <a:lnTo>
                    <a:pt x="1144317" y="733934"/>
                  </a:lnTo>
                  <a:lnTo>
                    <a:pt x="1101878" y="765860"/>
                  </a:lnTo>
                  <a:lnTo>
                    <a:pt x="1083965" y="769751"/>
                  </a:lnTo>
                  <a:lnTo>
                    <a:pt x="1114335" y="747561"/>
                  </a:lnTo>
                  <a:lnTo>
                    <a:pt x="1153665" y="715245"/>
                  </a:lnTo>
                  <a:lnTo>
                    <a:pt x="1181694" y="704732"/>
                  </a:lnTo>
                  <a:lnTo>
                    <a:pt x="1203893" y="687601"/>
                  </a:lnTo>
                  <a:lnTo>
                    <a:pt x="1224132" y="685654"/>
                  </a:lnTo>
                  <a:lnTo>
                    <a:pt x="1252556" y="686044"/>
                  </a:lnTo>
                  <a:lnTo>
                    <a:pt x="1291491" y="691105"/>
                  </a:lnTo>
                  <a:lnTo>
                    <a:pt x="1324976" y="687211"/>
                  </a:lnTo>
                  <a:lnTo>
                    <a:pt x="1355346" y="667354"/>
                  </a:lnTo>
                  <a:lnTo>
                    <a:pt x="1389219" y="658789"/>
                  </a:lnTo>
                  <a:lnTo>
                    <a:pt x="1405574" y="650612"/>
                  </a:lnTo>
                  <a:lnTo>
                    <a:pt x="1421930" y="641657"/>
                  </a:lnTo>
                  <a:lnTo>
                    <a:pt x="1429712" y="615180"/>
                  </a:lnTo>
                  <a:lnTo>
                    <a:pt x="1425433" y="606226"/>
                  </a:lnTo>
                  <a:lnTo>
                    <a:pt x="1412194" y="603111"/>
                  </a:lnTo>
                  <a:lnTo>
                    <a:pt x="1412194" y="583254"/>
                  </a:lnTo>
                  <a:lnTo>
                    <a:pt x="1403241" y="575856"/>
                  </a:lnTo>
                  <a:lnTo>
                    <a:pt x="1376375" y="569627"/>
                  </a:lnTo>
                  <a:lnTo>
                    <a:pt x="1365469" y="556388"/>
                  </a:lnTo>
                  <a:lnTo>
                    <a:pt x="1346781" y="543150"/>
                  </a:lnTo>
                  <a:lnTo>
                    <a:pt x="1360020" y="528744"/>
                  </a:lnTo>
                  <a:lnTo>
                    <a:pt x="1352238" y="501100"/>
                  </a:lnTo>
                  <a:lnTo>
                    <a:pt x="1342114" y="471898"/>
                  </a:lnTo>
                  <a:lnTo>
                    <a:pt x="1338216" y="451651"/>
                  </a:lnTo>
                  <a:lnTo>
                    <a:pt x="1321473" y="462164"/>
                  </a:lnTo>
                  <a:lnTo>
                    <a:pt x="1292661" y="487472"/>
                  </a:lnTo>
                  <a:lnTo>
                    <a:pt x="1261121" y="499932"/>
                  </a:lnTo>
                  <a:lnTo>
                    <a:pt x="1254897" y="486693"/>
                  </a:lnTo>
                  <a:lnTo>
                    <a:pt x="1240487" y="482801"/>
                  </a:lnTo>
                  <a:lnTo>
                    <a:pt x="1249052" y="454377"/>
                  </a:lnTo>
                  <a:lnTo>
                    <a:pt x="1259176" y="435299"/>
                  </a:lnTo>
                  <a:lnTo>
                    <a:pt x="1229201" y="433352"/>
                  </a:lnTo>
                  <a:lnTo>
                    <a:pt x="1228806" y="424786"/>
                  </a:lnTo>
                  <a:lnTo>
                    <a:pt x="1214792" y="411937"/>
                  </a:lnTo>
                  <a:lnTo>
                    <a:pt x="1203110" y="404150"/>
                  </a:lnTo>
                  <a:lnTo>
                    <a:pt x="1185592" y="409991"/>
                  </a:lnTo>
                  <a:lnTo>
                    <a:pt x="1169237" y="408044"/>
                  </a:lnTo>
                  <a:lnTo>
                    <a:pt x="1143542" y="401814"/>
                  </a:lnTo>
                  <a:lnTo>
                    <a:pt x="1128357" y="406876"/>
                  </a:lnTo>
                  <a:lnTo>
                    <a:pt x="1113560" y="442696"/>
                  </a:lnTo>
                  <a:lnTo>
                    <a:pt x="1109668" y="462553"/>
                  </a:lnTo>
                  <a:lnTo>
                    <a:pt x="1075400" y="486304"/>
                  </a:lnTo>
                  <a:lnTo>
                    <a:pt x="1087469" y="503825"/>
                  </a:lnTo>
                  <a:lnTo>
                    <a:pt x="1089422" y="523293"/>
                  </a:lnTo>
                  <a:lnTo>
                    <a:pt x="1082802" y="538867"/>
                  </a:lnTo>
                  <a:lnTo>
                    <a:pt x="1064502" y="554830"/>
                  </a:lnTo>
                  <a:lnTo>
                    <a:pt x="1035295" y="571184"/>
                  </a:lnTo>
                  <a:lnTo>
                    <a:pt x="1000259" y="582086"/>
                  </a:lnTo>
                  <a:lnTo>
                    <a:pt x="1006878" y="594545"/>
                  </a:lnTo>
                  <a:lnTo>
                    <a:pt x="998306" y="631923"/>
                  </a:lnTo>
                  <a:lnTo>
                    <a:pt x="976509" y="656452"/>
                  </a:lnTo>
                  <a:lnTo>
                    <a:pt x="958596" y="663850"/>
                  </a:lnTo>
                  <a:lnTo>
                    <a:pt x="941465" y="641267"/>
                  </a:lnTo>
                  <a:lnTo>
                    <a:pt x="941078" y="614791"/>
                  </a:lnTo>
                  <a:lnTo>
                    <a:pt x="947697" y="591430"/>
                  </a:lnTo>
                  <a:lnTo>
                    <a:pt x="961712" y="571184"/>
                  </a:lnTo>
                  <a:lnTo>
                    <a:pt x="943023" y="568847"/>
                  </a:lnTo>
                  <a:lnTo>
                    <a:pt x="913816" y="567290"/>
                  </a:lnTo>
                  <a:lnTo>
                    <a:pt x="899802" y="557556"/>
                  </a:lnTo>
                  <a:lnTo>
                    <a:pt x="881114" y="551326"/>
                  </a:lnTo>
                  <a:lnTo>
                    <a:pt x="874494" y="540035"/>
                  </a:lnTo>
                  <a:lnTo>
                    <a:pt x="861642" y="531470"/>
                  </a:lnTo>
                  <a:lnTo>
                    <a:pt x="834389" y="521346"/>
                  </a:lnTo>
                  <a:lnTo>
                    <a:pt x="806748" y="526018"/>
                  </a:lnTo>
                  <a:lnTo>
                    <a:pt x="809468" y="508497"/>
                  </a:lnTo>
                  <a:lnTo>
                    <a:pt x="815313" y="487083"/>
                  </a:lnTo>
                  <a:lnTo>
                    <a:pt x="791950" y="483189"/>
                  </a:lnTo>
                  <a:lnTo>
                    <a:pt x="811026" y="456713"/>
                  </a:lnTo>
                  <a:lnTo>
                    <a:pt x="829137" y="438803"/>
                  </a:lnTo>
                  <a:lnTo>
                    <a:pt x="866704" y="413495"/>
                  </a:lnTo>
                  <a:lnTo>
                    <a:pt x="900190" y="395585"/>
                  </a:lnTo>
                  <a:lnTo>
                    <a:pt x="921994" y="392859"/>
                  </a:lnTo>
                  <a:lnTo>
                    <a:pt x="933288" y="378453"/>
                  </a:lnTo>
                  <a:lnTo>
                    <a:pt x="953146" y="369109"/>
                  </a:lnTo>
                  <a:lnTo>
                    <a:pt x="978067" y="367551"/>
                  </a:lnTo>
                  <a:lnTo>
                    <a:pt x="1008041" y="352756"/>
                  </a:lnTo>
                  <a:lnTo>
                    <a:pt x="1019335" y="343411"/>
                  </a:lnTo>
                  <a:lnTo>
                    <a:pt x="1048146" y="325111"/>
                  </a:lnTo>
                  <a:lnTo>
                    <a:pt x="1060610" y="314209"/>
                  </a:lnTo>
                  <a:lnTo>
                    <a:pt x="1073067" y="320829"/>
                  </a:lnTo>
                  <a:lnTo>
                    <a:pt x="1098375" y="317324"/>
                  </a:lnTo>
                  <a:lnTo>
                    <a:pt x="1140426" y="302529"/>
                  </a:lnTo>
                  <a:lnTo>
                    <a:pt x="1149378" y="292016"/>
                  </a:lnTo>
                  <a:lnTo>
                    <a:pt x="1146262" y="280724"/>
                  </a:lnTo>
                  <a:lnTo>
                    <a:pt x="1165734" y="269434"/>
                  </a:lnTo>
                  <a:lnTo>
                    <a:pt x="1172353" y="258921"/>
                  </a:lnTo>
                  <a:lnTo>
                    <a:pt x="1158726" y="248798"/>
                  </a:lnTo>
                  <a:lnTo>
                    <a:pt x="1137697" y="245683"/>
                  </a:lnTo>
                  <a:lnTo>
                    <a:pt x="1116288" y="244126"/>
                  </a:lnTo>
                  <a:lnTo>
                    <a:pt x="1098375" y="267097"/>
                  </a:lnTo>
                  <a:lnTo>
                    <a:pt x="1073067" y="285008"/>
                  </a:lnTo>
                  <a:lnTo>
                    <a:pt x="1045030" y="300582"/>
                  </a:lnTo>
                  <a:lnTo>
                    <a:pt x="1039969" y="286176"/>
                  </a:lnTo>
                  <a:lnTo>
                    <a:pt x="1056324" y="270602"/>
                  </a:lnTo>
                  <a:lnTo>
                    <a:pt x="1047759" y="256973"/>
                  </a:lnTo>
                  <a:lnTo>
                    <a:pt x="1013886" y="273327"/>
                  </a:lnTo>
                  <a:lnTo>
                    <a:pt x="1030628" y="251913"/>
                  </a:lnTo>
                  <a:close/>
                  <a:moveTo>
                    <a:pt x="736663" y="178324"/>
                  </a:moveTo>
                  <a:lnTo>
                    <a:pt x="725759" y="174431"/>
                  </a:lnTo>
                  <a:lnTo>
                    <a:pt x="670860" y="186891"/>
                  </a:lnTo>
                  <a:lnTo>
                    <a:pt x="651003" y="194678"/>
                  </a:lnTo>
                  <a:lnTo>
                    <a:pt x="620633" y="209862"/>
                  </a:lnTo>
                  <a:lnTo>
                    <a:pt x="641659" y="215313"/>
                  </a:lnTo>
                  <a:lnTo>
                    <a:pt x="665800" y="214924"/>
                  </a:lnTo>
                  <a:lnTo>
                    <a:pt x="621023" y="223100"/>
                  </a:lnTo>
                  <a:lnTo>
                    <a:pt x="642828" y="230887"/>
                  </a:lnTo>
                  <a:lnTo>
                    <a:pt x="677868" y="229330"/>
                  </a:lnTo>
                  <a:lnTo>
                    <a:pt x="703177" y="234002"/>
                  </a:lnTo>
                  <a:lnTo>
                    <a:pt x="679038" y="237896"/>
                  </a:lnTo>
                  <a:lnTo>
                    <a:pt x="657623" y="236728"/>
                  </a:lnTo>
                  <a:lnTo>
                    <a:pt x="629978" y="240232"/>
                  </a:lnTo>
                  <a:lnTo>
                    <a:pt x="617129" y="242568"/>
                  </a:lnTo>
                  <a:lnTo>
                    <a:pt x="619466" y="258921"/>
                  </a:lnTo>
                  <a:lnTo>
                    <a:pt x="635818" y="256585"/>
                  </a:lnTo>
                  <a:lnTo>
                    <a:pt x="651782" y="262425"/>
                  </a:lnTo>
                  <a:lnTo>
                    <a:pt x="650615" y="272159"/>
                  </a:lnTo>
                  <a:lnTo>
                    <a:pt x="680984" y="270212"/>
                  </a:lnTo>
                  <a:lnTo>
                    <a:pt x="724592" y="267097"/>
                  </a:lnTo>
                  <a:lnTo>
                    <a:pt x="761193" y="260089"/>
                  </a:lnTo>
                  <a:lnTo>
                    <a:pt x="780657" y="258531"/>
                  </a:lnTo>
                  <a:lnTo>
                    <a:pt x="802849" y="264372"/>
                  </a:lnTo>
                  <a:lnTo>
                    <a:pt x="829137" y="267487"/>
                  </a:lnTo>
                  <a:lnTo>
                    <a:pt x="841008" y="260089"/>
                  </a:lnTo>
                  <a:lnTo>
                    <a:pt x="838288" y="251913"/>
                  </a:lnTo>
                  <a:lnTo>
                    <a:pt x="865541" y="250355"/>
                  </a:lnTo>
                  <a:lnTo>
                    <a:pt x="875664" y="241011"/>
                  </a:lnTo>
                  <a:lnTo>
                    <a:pt x="856193" y="231277"/>
                  </a:lnTo>
                  <a:lnTo>
                    <a:pt x="839838" y="221153"/>
                  </a:lnTo>
                  <a:lnTo>
                    <a:pt x="849186" y="207136"/>
                  </a:lnTo>
                  <a:lnTo>
                    <a:pt x="859697" y="187280"/>
                  </a:lnTo>
                  <a:lnTo>
                    <a:pt x="851132" y="179492"/>
                  </a:lnTo>
                  <a:lnTo>
                    <a:pt x="839450" y="175989"/>
                  </a:lnTo>
                  <a:lnTo>
                    <a:pt x="823103" y="179104"/>
                  </a:lnTo>
                  <a:lnTo>
                    <a:pt x="812197" y="199739"/>
                  </a:lnTo>
                  <a:lnTo>
                    <a:pt x="795454" y="207915"/>
                  </a:lnTo>
                  <a:lnTo>
                    <a:pt x="804019" y="188058"/>
                  </a:lnTo>
                  <a:lnTo>
                    <a:pt x="768976" y="191952"/>
                  </a:lnTo>
                  <a:lnTo>
                    <a:pt x="758855" y="181828"/>
                  </a:lnTo>
                  <a:lnTo>
                    <a:pt x="718362" y="187669"/>
                  </a:lnTo>
                  <a:lnTo>
                    <a:pt x="736663" y="178324"/>
                  </a:lnTo>
                  <a:close/>
                  <a:moveTo>
                    <a:pt x="888896" y="172484"/>
                  </a:moveTo>
                  <a:lnTo>
                    <a:pt x="861255" y="168980"/>
                  </a:lnTo>
                  <a:lnTo>
                    <a:pt x="853077" y="171705"/>
                  </a:lnTo>
                  <a:lnTo>
                    <a:pt x="861642" y="185723"/>
                  </a:lnTo>
                  <a:lnTo>
                    <a:pt x="888896" y="172484"/>
                  </a:lnTo>
                  <a:close/>
                  <a:moveTo>
                    <a:pt x="1308241" y="178714"/>
                  </a:moveTo>
                  <a:lnTo>
                    <a:pt x="1291103" y="167812"/>
                  </a:lnTo>
                  <a:lnTo>
                    <a:pt x="1258400" y="165865"/>
                  </a:lnTo>
                  <a:lnTo>
                    <a:pt x="1250223" y="167033"/>
                  </a:lnTo>
                  <a:lnTo>
                    <a:pt x="1251393" y="184944"/>
                  </a:lnTo>
                  <a:lnTo>
                    <a:pt x="1273585" y="183386"/>
                  </a:lnTo>
                  <a:lnTo>
                    <a:pt x="1289545" y="183776"/>
                  </a:lnTo>
                  <a:lnTo>
                    <a:pt x="1308241" y="178714"/>
                  </a:lnTo>
                  <a:close/>
                  <a:moveTo>
                    <a:pt x="1154828" y="177546"/>
                  </a:moveTo>
                  <a:lnTo>
                    <a:pt x="1177027" y="165087"/>
                  </a:lnTo>
                  <a:lnTo>
                    <a:pt x="1133418" y="170148"/>
                  </a:lnTo>
                  <a:lnTo>
                    <a:pt x="1110831" y="178324"/>
                  </a:lnTo>
                  <a:lnTo>
                    <a:pt x="1083190" y="196235"/>
                  </a:lnTo>
                  <a:lnTo>
                    <a:pt x="1070338" y="216481"/>
                  </a:lnTo>
                  <a:lnTo>
                    <a:pt x="1092143" y="216871"/>
                  </a:lnTo>
                  <a:lnTo>
                    <a:pt x="1068393" y="225826"/>
                  </a:lnTo>
                  <a:lnTo>
                    <a:pt x="1098375" y="236339"/>
                  </a:lnTo>
                  <a:lnTo>
                    <a:pt x="1126799" y="242179"/>
                  </a:lnTo>
                  <a:lnTo>
                    <a:pt x="1180531" y="246851"/>
                  </a:lnTo>
                  <a:lnTo>
                    <a:pt x="1211288" y="244515"/>
                  </a:lnTo>
                  <a:lnTo>
                    <a:pt x="1223744" y="238285"/>
                  </a:lnTo>
                  <a:lnTo>
                    <a:pt x="1231534" y="245294"/>
                  </a:lnTo>
                  <a:lnTo>
                    <a:pt x="1244386" y="246462"/>
                  </a:lnTo>
                  <a:lnTo>
                    <a:pt x="1252168" y="259310"/>
                  </a:lnTo>
                  <a:lnTo>
                    <a:pt x="1238542" y="264762"/>
                  </a:lnTo>
                  <a:lnTo>
                    <a:pt x="1266190" y="271770"/>
                  </a:lnTo>
                  <a:lnTo>
                    <a:pt x="1284096" y="281893"/>
                  </a:lnTo>
                  <a:lnTo>
                    <a:pt x="1284484" y="298635"/>
                  </a:lnTo>
                  <a:lnTo>
                    <a:pt x="1250998" y="319661"/>
                  </a:lnTo>
                  <a:lnTo>
                    <a:pt x="1238542" y="330173"/>
                  </a:lnTo>
                  <a:lnTo>
                    <a:pt x="1239324" y="337960"/>
                  </a:lnTo>
                  <a:lnTo>
                    <a:pt x="1203498" y="340686"/>
                  </a:lnTo>
                  <a:lnTo>
                    <a:pt x="1172353" y="341074"/>
                  </a:lnTo>
                  <a:lnTo>
                    <a:pt x="1151324" y="357428"/>
                  </a:lnTo>
                  <a:lnTo>
                    <a:pt x="1160672" y="364825"/>
                  </a:lnTo>
                  <a:lnTo>
                    <a:pt x="1211288" y="361321"/>
                  </a:lnTo>
                  <a:lnTo>
                    <a:pt x="1233092" y="365605"/>
                  </a:lnTo>
                  <a:lnTo>
                    <a:pt x="1251393" y="376896"/>
                  </a:lnTo>
                  <a:lnTo>
                    <a:pt x="1242045" y="383126"/>
                  </a:lnTo>
                  <a:lnTo>
                    <a:pt x="1256842" y="394027"/>
                  </a:lnTo>
                  <a:lnTo>
                    <a:pt x="1286437" y="406876"/>
                  </a:lnTo>
                  <a:lnTo>
                    <a:pt x="1328092" y="415831"/>
                  </a:lnTo>
                  <a:lnTo>
                    <a:pt x="1329263" y="408044"/>
                  </a:lnTo>
                  <a:lnTo>
                    <a:pt x="1318357" y="394417"/>
                  </a:lnTo>
                  <a:lnTo>
                    <a:pt x="1304730" y="375338"/>
                  </a:lnTo>
                  <a:lnTo>
                    <a:pt x="1337828" y="393248"/>
                  </a:lnTo>
                  <a:lnTo>
                    <a:pt x="1356129" y="399089"/>
                  </a:lnTo>
                  <a:lnTo>
                    <a:pt x="1370143" y="383126"/>
                  </a:lnTo>
                  <a:lnTo>
                    <a:pt x="1370143" y="361321"/>
                  </a:lnTo>
                  <a:lnTo>
                    <a:pt x="1349122" y="345747"/>
                  </a:lnTo>
                  <a:lnTo>
                    <a:pt x="1338611" y="332898"/>
                  </a:lnTo>
                  <a:lnTo>
                    <a:pt x="1347564" y="320439"/>
                  </a:lnTo>
                  <a:lnTo>
                    <a:pt x="1370143" y="317713"/>
                  </a:lnTo>
                  <a:lnTo>
                    <a:pt x="1384940" y="338739"/>
                  </a:lnTo>
                  <a:lnTo>
                    <a:pt x="1400513" y="348084"/>
                  </a:lnTo>
                  <a:lnTo>
                    <a:pt x="1442176" y="322775"/>
                  </a:lnTo>
                  <a:lnTo>
                    <a:pt x="1455028" y="307590"/>
                  </a:lnTo>
                  <a:lnTo>
                    <a:pt x="1430107" y="306422"/>
                  </a:lnTo>
                  <a:lnTo>
                    <a:pt x="1417643" y="286566"/>
                  </a:lnTo>
                  <a:lnTo>
                    <a:pt x="1394676" y="281893"/>
                  </a:lnTo>
                  <a:lnTo>
                    <a:pt x="1364694" y="268266"/>
                  </a:lnTo>
                  <a:lnTo>
                    <a:pt x="1399738" y="258531"/>
                  </a:lnTo>
                  <a:lnTo>
                    <a:pt x="1396622" y="239064"/>
                  </a:lnTo>
                  <a:lnTo>
                    <a:pt x="1388056" y="230887"/>
                  </a:lnTo>
                  <a:lnTo>
                    <a:pt x="1355741" y="222711"/>
                  </a:lnTo>
                  <a:lnTo>
                    <a:pt x="1348339" y="209862"/>
                  </a:lnTo>
                  <a:lnTo>
                    <a:pt x="1316411" y="214534"/>
                  </a:lnTo>
                  <a:lnTo>
                    <a:pt x="1320698" y="205579"/>
                  </a:lnTo>
                  <a:lnTo>
                    <a:pt x="1306676" y="195845"/>
                  </a:lnTo>
                  <a:lnTo>
                    <a:pt x="1280205" y="185723"/>
                  </a:lnTo>
                  <a:lnTo>
                    <a:pt x="1259958" y="193899"/>
                  </a:lnTo>
                  <a:lnTo>
                    <a:pt x="1224915" y="199739"/>
                  </a:lnTo>
                  <a:lnTo>
                    <a:pt x="1237766" y="186501"/>
                  </a:lnTo>
                  <a:lnTo>
                    <a:pt x="1228806" y="165865"/>
                  </a:lnTo>
                  <a:lnTo>
                    <a:pt x="1183647" y="174042"/>
                  </a:lnTo>
                  <a:lnTo>
                    <a:pt x="1155998" y="190005"/>
                  </a:lnTo>
                  <a:lnTo>
                    <a:pt x="1154828" y="177546"/>
                  </a:lnTo>
                  <a:close/>
                  <a:moveTo>
                    <a:pt x="960154" y="164307"/>
                  </a:moveTo>
                  <a:lnTo>
                    <a:pt x="932512" y="173652"/>
                  </a:lnTo>
                  <a:lnTo>
                    <a:pt x="936016" y="186891"/>
                  </a:lnTo>
                  <a:lnTo>
                    <a:pt x="907197" y="184165"/>
                  </a:lnTo>
                  <a:lnTo>
                    <a:pt x="923164" y="205969"/>
                  </a:lnTo>
                  <a:lnTo>
                    <a:pt x="926668" y="213756"/>
                  </a:lnTo>
                  <a:lnTo>
                    <a:pt x="939907" y="215703"/>
                  </a:lnTo>
                  <a:lnTo>
                    <a:pt x="972610" y="207915"/>
                  </a:lnTo>
                  <a:lnTo>
                    <a:pt x="992469" y="189615"/>
                  </a:lnTo>
                  <a:lnTo>
                    <a:pt x="977672" y="181049"/>
                  </a:lnTo>
                  <a:lnTo>
                    <a:pt x="1001034" y="171705"/>
                  </a:lnTo>
                  <a:lnTo>
                    <a:pt x="973780" y="168202"/>
                  </a:lnTo>
                  <a:lnTo>
                    <a:pt x="960154" y="164307"/>
                  </a:lnTo>
                  <a:close/>
                  <a:moveTo>
                    <a:pt x="1046976" y="185333"/>
                  </a:moveTo>
                  <a:lnTo>
                    <a:pt x="1068780" y="181439"/>
                  </a:lnTo>
                  <a:lnTo>
                    <a:pt x="1107715" y="163918"/>
                  </a:lnTo>
                  <a:lnTo>
                    <a:pt x="1083965" y="159246"/>
                  </a:lnTo>
                  <a:lnTo>
                    <a:pt x="1053596" y="158468"/>
                  </a:lnTo>
                  <a:lnTo>
                    <a:pt x="1033349" y="163918"/>
                  </a:lnTo>
                  <a:lnTo>
                    <a:pt x="1017002" y="172094"/>
                  </a:lnTo>
                  <a:lnTo>
                    <a:pt x="1007266" y="182218"/>
                  </a:lnTo>
                  <a:lnTo>
                    <a:pt x="1000259" y="199739"/>
                  </a:lnTo>
                  <a:lnTo>
                    <a:pt x="1017002" y="200518"/>
                  </a:lnTo>
                  <a:lnTo>
                    <a:pt x="1046976" y="185333"/>
                  </a:lnTo>
                  <a:close/>
                  <a:moveTo>
                    <a:pt x="600388" y="213366"/>
                  </a:moveTo>
                  <a:lnTo>
                    <a:pt x="610511" y="204412"/>
                  </a:lnTo>
                  <a:lnTo>
                    <a:pt x="645942" y="190395"/>
                  </a:lnTo>
                  <a:lnTo>
                    <a:pt x="699673" y="176377"/>
                  </a:lnTo>
                  <a:lnTo>
                    <a:pt x="724592" y="171316"/>
                  </a:lnTo>
                  <a:lnTo>
                    <a:pt x="718362" y="163140"/>
                  </a:lnTo>
                  <a:lnTo>
                    <a:pt x="674365" y="156520"/>
                  </a:lnTo>
                  <a:lnTo>
                    <a:pt x="658402" y="152238"/>
                  </a:lnTo>
                  <a:lnTo>
                    <a:pt x="603891" y="155353"/>
                  </a:lnTo>
                  <a:lnTo>
                    <a:pt x="602724" y="167423"/>
                  </a:lnTo>
                  <a:lnTo>
                    <a:pt x="573132" y="180271"/>
                  </a:lnTo>
                  <a:lnTo>
                    <a:pt x="544320" y="195067"/>
                  </a:lnTo>
                  <a:lnTo>
                    <a:pt x="527578" y="203632"/>
                  </a:lnTo>
                  <a:lnTo>
                    <a:pt x="550550" y="214146"/>
                  </a:lnTo>
                  <a:lnTo>
                    <a:pt x="548214" y="223100"/>
                  </a:lnTo>
                  <a:lnTo>
                    <a:pt x="600388" y="213366"/>
                  </a:lnTo>
                  <a:close/>
                  <a:moveTo>
                    <a:pt x="1083578" y="142115"/>
                  </a:moveTo>
                  <a:lnTo>
                    <a:pt x="1079299" y="129265"/>
                  </a:lnTo>
                  <a:lnTo>
                    <a:pt x="1052433" y="134328"/>
                  </a:lnTo>
                  <a:lnTo>
                    <a:pt x="1035295" y="142894"/>
                  </a:lnTo>
                  <a:lnTo>
                    <a:pt x="1047759" y="147955"/>
                  </a:lnTo>
                  <a:lnTo>
                    <a:pt x="1067618" y="149512"/>
                  </a:lnTo>
                  <a:lnTo>
                    <a:pt x="1083578" y="142115"/>
                  </a:lnTo>
                  <a:close/>
                  <a:moveTo>
                    <a:pt x="1049704" y="108630"/>
                  </a:moveTo>
                  <a:lnTo>
                    <a:pt x="1026730" y="110187"/>
                  </a:lnTo>
                  <a:lnTo>
                    <a:pt x="997143" y="116417"/>
                  </a:lnTo>
                  <a:lnTo>
                    <a:pt x="982346" y="116028"/>
                  </a:lnTo>
                  <a:lnTo>
                    <a:pt x="965603" y="130823"/>
                  </a:lnTo>
                  <a:lnTo>
                    <a:pt x="991298" y="129265"/>
                  </a:lnTo>
                  <a:lnTo>
                    <a:pt x="978067" y="140557"/>
                  </a:lnTo>
                  <a:lnTo>
                    <a:pt x="990523" y="143672"/>
                  </a:lnTo>
                  <a:lnTo>
                    <a:pt x="1017002" y="141725"/>
                  </a:lnTo>
                  <a:lnTo>
                    <a:pt x="1039581" y="127319"/>
                  </a:lnTo>
                  <a:lnTo>
                    <a:pt x="1050480" y="117586"/>
                  </a:lnTo>
                  <a:lnTo>
                    <a:pt x="1049704" y="108630"/>
                  </a:lnTo>
                  <a:close/>
                  <a:moveTo>
                    <a:pt x="897469" y="118364"/>
                  </a:moveTo>
                  <a:lnTo>
                    <a:pt x="904476" y="109409"/>
                  </a:lnTo>
                  <a:lnTo>
                    <a:pt x="892407" y="107462"/>
                  </a:lnTo>
                  <a:lnTo>
                    <a:pt x="870208" y="114081"/>
                  </a:lnTo>
                  <a:lnTo>
                    <a:pt x="867487" y="132381"/>
                  </a:lnTo>
                  <a:lnTo>
                    <a:pt x="843737" y="130823"/>
                  </a:lnTo>
                  <a:lnTo>
                    <a:pt x="832831" y="119531"/>
                  </a:lnTo>
                  <a:lnTo>
                    <a:pt x="800903" y="113302"/>
                  </a:lnTo>
                  <a:lnTo>
                    <a:pt x="779882" y="118753"/>
                  </a:lnTo>
                  <a:lnTo>
                    <a:pt x="734716" y="137442"/>
                  </a:lnTo>
                  <a:lnTo>
                    <a:pt x="750678" y="140557"/>
                  </a:lnTo>
                  <a:lnTo>
                    <a:pt x="819987" y="138610"/>
                  </a:lnTo>
                  <a:lnTo>
                    <a:pt x="778711" y="147176"/>
                  </a:lnTo>
                  <a:lnTo>
                    <a:pt x="795842" y="153016"/>
                  </a:lnTo>
                  <a:lnTo>
                    <a:pt x="843349" y="144451"/>
                  </a:lnTo>
                  <a:lnTo>
                    <a:pt x="897074" y="141336"/>
                  </a:lnTo>
                  <a:lnTo>
                    <a:pt x="916932" y="132381"/>
                  </a:lnTo>
                  <a:lnTo>
                    <a:pt x="925893" y="123036"/>
                  </a:lnTo>
                  <a:lnTo>
                    <a:pt x="911483" y="122257"/>
                  </a:lnTo>
                  <a:lnTo>
                    <a:pt x="897469" y="118364"/>
                  </a:lnTo>
                  <a:close/>
                  <a:moveTo>
                    <a:pt x="1112389" y="101622"/>
                  </a:moveTo>
                  <a:lnTo>
                    <a:pt x="1084748" y="100453"/>
                  </a:lnTo>
                  <a:lnTo>
                    <a:pt x="1069951" y="108241"/>
                  </a:lnTo>
                  <a:lnTo>
                    <a:pt x="1080074" y="114081"/>
                  </a:lnTo>
                  <a:lnTo>
                    <a:pt x="1107328" y="116417"/>
                  </a:lnTo>
                  <a:lnTo>
                    <a:pt x="1112784" y="124594"/>
                  </a:lnTo>
                  <a:lnTo>
                    <a:pt x="1104212" y="133938"/>
                  </a:lnTo>
                  <a:lnTo>
                    <a:pt x="1098375" y="144840"/>
                  </a:lnTo>
                  <a:lnTo>
                    <a:pt x="1131473" y="151069"/>
                  </a:lnTo>
                  <a:lnTo>
                    <a:pt x="1152882" y="153406"/>
                  </a:lnTo>
                  <a:lnTo>
                    <a:pt x="1184034" y="153016"/>
                  </a:lnTo>
                  <a:lnTo>
                    <a:pt x="1229201" y="149902"/>
                  </a:lnTo>
                  <a:lnTo>
                    <a:pt x="1245936" y="152238"/>
                  </a:lnTo>
                  <a:lnTo>
                    <a:pt x="1272027" y="148344"/>
                  </a:lnTo>
                  <a:lnTo>
                    <a:pt x="1285654" y="142894"/>
                  </a:lnTo>
                  <a:lnTo>
                    <a:pt x="1289545" y="135107"/>
                  </a:lnTo>
                  <a:lnTo>
                    <a:pt x="1280592" y="127708"/>
                  </a:lnTo>
                  <a:lnTo>
                    <a:pt x="1258013" y="126540"/>
                  </a:lnTo>
                  <a:lnTo>
                    <a:pt x="1226860" y="128098"/>
                  </a:lnTo>
                  <a:lnTo>
                    <a:pt x="1199607" y="132381"/>
                  </a:lnTo>
                  <a:lnTo>
                    <a:pt x="1179748" y="130823"/>
                  </a:lnTo>
                  <a:lnTo>
                    <a:pt x="1161060" y="129655"/>
                  </a:lnTo>
                  <a:lnTo>
                    <a:pt x="1144317" y="121089"/>
                  </a:lnTo>
                  <a:lnTo>
                    <a:pt x="1155223" y="113691"/>
                  </a:lnTo>
                  <a:lnTo>
                    <a:pt x="1121350" y="107852"/>
                  </a:lnTo>
                  <a:lnTo>
                    <a:pt x="1112389" y="101622"/>
                  </a:lnTo>
                  <a:close/>
                  <a:moveTo>
                    <a:pt x="820374" y="91498"/>
                  </a:moveTo>
                  <a:lnTo>
                    <a:pt x="797012" y="94223"/>
                  </a:lnTo>
                  <a:lnTo>
                    <a:pt x="775595" y="93835"/>
                  </a:lnTo>
                  <a:lnTo>
                    <a:pt x="728486" y="105904"/>
                  </a:lnTo>
                  <a:lnTo>
                    <a:pt x="683321" y="120311"/>
                  </a:lnTo>
                  <a:lnTo>
                    <a:pt x="697336" y="124204"/>
                  </a:lnTo>
                  <a:lnTo>
                    <a:pt x="724592" y="121478"/>
                  </a:lnTo>
                  <a:lnTo>
                    <a:pt x="762751" y="113302"/>
                  </a:lnTo>
                  <a:lnTo>
                    <a:pt x="777541" y="112134"/>
                  </a:lnTo>
                  <a:lnTo>
                    <a:pt x="797795" y="105904"/>
                  </a:lnTo>
                  <a:lnTo>
                    <a:pt x="820374" y="91498"/>
                  </a:lnTo>
                  <a:close/>
                  <a:moveTo>
                    <a:pt x="1133806" y="93835"/>
                  </a:moveTo>
                  <a:lnTo>
                    <a:pt x="1103824" y="87994"/>
                  </a:lnTo>
                  <a:lnTo>
                    <a:pt x="1133806" y="93835"/>
                  </a:lnTo>
                  <a:close/>
                  <a:moveTo>
                    <a:pt x="906422" y="90720"/>
                  </a:moveTo>
                  <a:lnTo>
                    <a:pt x="918878" y="85269"/>
                  </a:lnTo>
                  <a:lnTo>
                    <a:pt x="902918" y="82154"/>
                  </a:lnTo>
                  <a:lnTo>
                    <a:pt x="879943" y="84101"/>
                  </a:lnTo>
                  <a:lnTo>
                    <a:pt x="860084" y="89941"/>
                  </a:lnTo>
                  <a:lnTo>
                    <a:pt x="872936" y="95781"/>
                  </a:lnTo>
                  <a:lnTo>
                    <a:pt x="906422" y="90720"/>
                  </a:lnTo>
                  <a:close/>
                  <a:moveTo>
                    <a:pt x="936791" y="74367"/>
                  </a:moveTo>
                  <a:lnTo>
                    <a:pt x="923940" y="70863"/>
                  </a:lnTo>
                  <a:lnTo>
                    <a:pt x="895523" y="75146"/>
                  </a:lnTo>
                  <a:lnTo>
                    <a:pt x="914987" y="77871"/>
                  </a:lnTo>
                  <a:lnTo>
                    <a:pt x="936791" y="74367"/>
                  </a:lnTo>
                  <a:close/>
                  <a:moveTo>
                    <a:pt x="1117451" y="84101"/>
                  </a:moveTo>
                  <a:lnTo>
                    <a:pt x="1129132" y="77482"/>
                  </a:lnTo>
                  <a:lnTo>
                    <a:pt x="1120179" y="71252"/>
                  </a:lnTo>
                  <a:lnTo>
                    <a:pt x="1096429" y="69695"/>
                  </a:lnTo>
                  <a:lnTo>
                    <a:pt x="1088252" y="76703"/>
                  </a:lnTo>
                  <a:lnTo>
                    <a:pt x="1091755" y="87994"/>
                  </a:lnTo>
                  <a:lnTo>
                    <a:pt x="1117451" y="84101"/>
                  </a:lnTo>
                  <a:close/>
                  <a:moveTo>
                    <a:pt x="1064114" y="79428"/>
                  </a:moveTo>
                  <a:lnTo>
                    <a:pt x="1064502" y="70863"/>
                  </a:lnTo>
                  <a:lnTo>
                    <a:pt x="1035690" y="64244"/>
                  </a:lnTo>
                  <a:lnTo>
                    <a:pt x="1011940" y="61907"/>
                  </a:lnTo>
                  <a:lnTo>
                    <a:pt x="1003762" y="68526"/>
                  </a:lnTo>
                  <a:lnTo>
                    <a:pt x="1014661" y="72809"/>
                  </a:lnTo>
                  <a:lnTo>
                    <a:pt x="994027" y="78260"/>
                  </a:lnTo>
                  <a:lnTo>
                    <a:pt x="1024009" y="79039"/>
                  </a:lnTo>
                  <a:lnTo>
                    <a:pt x="1039581" y="84879"/>
                  </a:lnTo>
                  <a:lnTo>
                    <a:pt x="1064114" y="79428"/>
                  </a:lnTo>
                  <a:close/>
                  <a:moveTo>
                    <a:pt x="1273198" y="55678"/>
                  </a:moveTo>
                  <a:lnTo>
                    <a:pt x="1275531" y="44776"/>
                  </a:lnTo>
                  <a:lnTo>
                    <a:pt x="1257230" y="41661"/>
                  </a:lnTo>
                  <a:lnTo>
                    <a:pt x="1238929" y="38157"/>
                  </a:lnTo>
                  <a:lnTo>
                    <a:pt x="1232705" y="29591"/>
                  </a:lnTo>
                  <a:lnTo>
                    <a:pt x="1200777" y="30370"/>
                  </a:lnTo>
                  <a:lnTo>
                    <a:pt x="1186755" y="35042"/>
                  </a:lnTo>
                  <a:lnTo>
                    <a:pt x="1170795" y="40104"/>
                  </a:lnTo>
                  <a:lnTo>
                    <a:pt x="1151712" y="47501"/>
                  </a:lnTo>
                  <a:lnTo>
                    <a:pt x="1158339" y="60739"/>
                  </a:lnTo>
                  <a:lnTo>
                    <a:pt x="1183647" y="60739"/>
                  </a:lnTo>
                  <a:lnTo>
                    <a:pt x="1166896" y="65412"/>
                  </a:lnTo>
                  <a:lnTo>
                    <a:pt x="1158726" y="71641"/>
                  </a:lnTo>
                  <a:lnTo>
                    <a:pt x="1191042" y="81375"/>
                  </a:lnTo>
                  <a:lnTo>
                    <a:pt x="1217520" y="79817"/>
                  </a:lnTo>
                  <a:lnTo>
                    <a:pt x="1258400" y="66580"/>
                  </a:lnTo>
                  <a:lnTo>
                    <a:pt x="1283321" y="61518"/>
                  </a:lnTo>
                  <a:lnTo>
                    <a:pt x="1273198" y="55678"/>
                  </a:lnTo>
                  <a:close/>
                  <a:moveTo>
                    <a:pt x="1578839" y="1947"/>
                  </a:moveTo>
                  <a:lnTo>
                    <a:pt x="1551586" y="1168"/>
                  </a:lnTo>
                  <a:lnTo>
                    <a:pt x="1524720" y="0"/>
                  </a:lnTo>
                  <a:lnTo>
                    <a:pt x="1485002" y="2336"/>
                  </a:lnTo>
                  <a:lnTo>
                    <a:pt x="1439448" y="1557"/>
                  </a:lnTo>
                  <a:lnTo>
                    <a:pt x="1414527" y="3115"/>
                  </a:lnTo>
                  <a:lnTo>
                    <a:pt x="1394676" y="5451"/>
                  </a:lnTo>
                  <a:lnTo>
                    <a:pt x="1375205" y="13238"/>
                  </a:lnTo>
                  <a:lnTo>
                    <a:pt x="1366252" y="9345"/>
                  </a:lnTo>
                  <a:lnTo>
                    <a:pt x="1351067" y="8566"/>
                  </a:lnTo>
                  <a:lnTo>
                    <a:pt x="1324976" y="14017"/>
                  </a:lnTo>
                  <a:lnTo>
                    <a:pt x="1296165" y="16353"/>
                  </a:lnTo>
                  <a:lnTo>
                    <a:pt x="1280205" y="16742"/>
                  </a:lnTo>
                  <a:lnTo>
                    <a:pt x="1256842" y="19857"/>
                  </a:lnTo>
                  <a:lnTo>
                    <a:pt x="1262292" y="29591"/>
                  </a:lnTo>
                  <a:lnTo>
                    <a:pt x="1282538" y="41661"/>
                  </a:lnTo>
                  <a:lnTo>
                    <a:pt x="1330821" y="40493"/>
                  </a:lnTo>
                  <a:lnTo>
                    <a:pt x="1358850" y="42440"/>
                  </a:lnTo>
                  <a:lnTo>
                    <a:pt x="1330821" y="48280"/>
                  </a:lnTo>
                  <a:lnTo>
                    <a:pt x="1322256" y="46723"/>
                  </a:lnTo>
                  <a:lnTo>
                    <a:pt x="1286042" y="45944"/>
                  </a:lnTo>
                  <a:lnTo>
                    <a:pt x="1281763" y="54510"/>
                  </a:lnTo>
                  <a:lnTo>
                    <a:pt x="1293444" y="61129"/>
                  </a:lnTo>
                  <a:lnTo>
                    <a:pt x="1282538" y="67358"/>
                  </a:lnTo>
                  <a:lnTo>
                    <a:pt x="1253339" y="71641"/>
                  </a:lnTo>
                  <a:lnTo>
                    <a:pt x="1234255" y="78260"/>
                  </a:lnTo>
                  <a:lnTo>
                    <a:pt x="1252951" y="81765"/>
                  </a:lnTo>
                  <a:lnTo>
                    <a:pt x="1259571" y="93445"/>
                  </a:lnTo>
                  <a:lnTo>
                    <a:pt x="1230364" y="85658"/>
                  </a:lnTo>
                  <a:lnTo>
                    <a:pt x="1220628" y="86826"/>
                  </a:lnTo>
                  <a:lnTo>
                    <a:pt x="1212846" y="100065"/>
                  </a:lnTo>
                  <a:lnTo>
                    <a:pt x="1181694" y="104347"/>
                  </a:lnTo>
                  <a:lnTo>
                    <a:pt x="1173911" y="113302"/>
                  </a:lnTo>
                  <a:lnTo>
                    <a:pt x="1199994" y="114470"/>
                  </a:lnTo>
                  <a:lnTo>
                    <a:pt x="1219078" y="116807"/>
                  </a:lnTo>
                  <a:lnTo>
                    <a:pt x="1264625" y="113691"/>
                  </a:lnTo>
                  <a:lnTo>
                    <a:pt x="1297335" y="119143"/>
                  </a:lnTo>
                  <a:lnTo>
                    <a:pt x="1346393" y="107462"/>
                  </a:lnTo>
                  <a:lnTo>
                    <a:pt x="1325372" y="103957"/>
                  </a:lnTo>
                  <a:lnTo>
                    <a:pt x="1352625" y="94223"/>
                  </a:lnTo>
                  <a:lnTo>
                    <a:pt x="1366640" y="86826"/>
                  </a:lnTo>
                  <a:lnTo>
                    <a:pt x="1393118" y="81765"/>
                  </a:lnTo>
                  <a:lnTo>
                    <a:pt x="1412582" y="75535"/>
                  </a:lnTo>
                  <a:lnTo>
                    <a:pt x="1409473" y="66969"/>
                  </a:lnTo>
                  <a:lnTo>
                    <a:pt x="1422317" y="63854"/>
                  </a:lnTo>
                  <a:lnTo>
                    <a:pt x="1405574" y="61518"/>
                  </a:lnTo>
                  <a:lnTo>
                    <a:pt x="1448796" y="59961"/>
                  </a:lnTo>
                  <a:lnTo>
                    <a:pt x="1461252" y="56456"/>
                  </a:lnTo>
                  <a:lnTo>
                    <a:pt x="1492017" y="53342"/>
                  </a:lnTo>
                  <a:lnTo>
                    <a:pt x="1528223" y="39714"/>
                  </a:lnTo>
                  <a:lnTo>
                    <a:pt x="1554702" y="35431"/>
                  </a:lnTo>
                  <a:lnTo>
                    <a:pt x="1594799" y="25697"/>
                  </a:lnTo>
                  <a:lnTo>
                    <a:pt x="1565988" y="25697"/>
                  </a:lnTo>
                  <a:lnTo>
                    <a:pt x="1581172" y="22193"/>
                  </a:lnTo>
                  <a:lnTo>
                    <a:pt x="1616216" y="19078"/>
                  </a:lnTo>
                  <a:lnTo>
                    <a:pt x="1653988" y="12849"/>
                  </a:lnTo>
                  <a:lnTo>
                    <a:pt x="1638020" y="4672"/>
                  </a:lnTo>
                  <a:lnTo>
                    <a:pt x="1611937" y="3115"/>
                  </a:lnTo>
                  <a:lnTo>
                    <a:pt x="1578839" y="1947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59" name="Forma libre: forma 2024"/>
            <p:cNvSpPr/>
            <p:nvPr/>
          </p:nvSpPr>
          <p:spPr>
            <a:xfrm>
              <a:off x="2365461" y="4544045"/>
              <a:ext cx="399676" cy="1367227"/>
            </a:xfrm>
            <a:custGeom>
              <a:avLst/>
              <a:gdLst/>
              <a:ahLst/>
              <a:cxnLst/>
              <a:rect l="0" t="0" r="0" b="0"/>
              <a:pathLst>
                <a:path w="292406" h="930947">
                  <a:moveTo>
                    <a:pt x="238675" y="861255"/>
                  </a:moveTo>
                  <a:lnTo>
                    <a:pt x="261647" y="913816"/>
                  </a:lnTo>
                  <a:lnTo>
                    <a:pt x="281115" y="913816"/>
                  </a:lnTo>
                  <a:lnTo>
                    <a:pt x="292406" y="914592"/>
                  </a:lnTo>
                  <a:lnTo>
                    <a:pt x="290459" y="923940"/>
                  </a:lnTo>
                  <a:lnTo>
                    <a:pt x="278000" y="930947"/>
                  </a:lnTo>
                  <a:lnTo>
                    <a:pt x="269045" y="930947"/>
                  </a:lnTo>
                  <a:lnTo>
                    <a:pt x="257364" y="928614"/>
                  </a:lnTo>
                  <a:lnTo>
                    <a:pt x="240622" y="921599"/>
                  </a:lnTo>
                  <a:lnTo>
                    <a:pt x="219986" y="918095"/>
                  </a:lnTo>
                  <a:lnTo>
                    <a:pt x="190784" y="904864"/>
                  </a:lnTo>
                  <a:lnTo>
                    <a:pt x="166255" y="892400"/>
                  </a:lnTo>
                  <a:lnTo>
                    <a:pt x="128487" y="865921"/>
                  </a:lnTo>
                  <a:lnTo>
                    <a:pt x="146203" y="870983"/>
                  </a:lnTo>
                  <a:lnTo>
                    <a:pt x="179493" y="886563"/>
                  </a:lnTo>
                  <a:lnTo>
                    <a:pt x="207526" y="895128"/>
                  </a:lnTo>
                  <a:lnTo>
                    <a:pt x="212199" y="884222"/>
                  </a:lnTo>
                  <a:lnTo>
                    <a:pt x="211420" y="868262"/>
                  </a:lnTo>
                  <a:lnTo>
                    <a:pt x="224268" y="858526"/>
                  </a:lnTo>
                  <a:lnTo>
                    <a:pt x="238675" y="861255"/>
                  </a:lnTo>
                  <a:close/>
                  <a:moveTo>
                    <a:pt x="54510" y="96949"/>
                  </a:moveTo>
                  <a:lnTo>
                    <a:pt x="40103" y="69305"/>
                  </a:lnTo>
                  <a:lnTo>
                    <a:pt x="44387" y="45165"/>
                  </a:lnTo>
                  <a:lnTo>
                    <a:pt x="31927" y="34653"/>
                  </a:lnTo>
                  <a:lnTo>
                    <a:pt x="27255" y="16742"/>
                  </a:lnTo>
                  <a:lnTo>
                    <a:pt x="15185" y="0"/>
                  </a:lnTo>
                  <a:lnTo>
                    <a:pt x="10513" y="12849"/>
                  </a:lnTo>
                  <a:lnTo>
                    <a:pt x="0" y="19078"/>
                  </a:lnTo>
                  <a:lnTo>
                    <a:pt x="8176" y="54120"/>
                  </a:lnTo>
                  <a:lnTo>
                    <a:pt x="14017" y="94613"/>
                  </a:lnTo>
                  <a:lnTo>
                    <a:pt x="13627" y="149901"/>
                  </a:lnTo>
                  <a:lnTo>
                    <a:pt x="13627" y="201297"/>
                  </a:lnTo>
                  <a:lnTo>
                    <a:pt x="17132" y="249187"/>
                  </a:lnTo>
                  <a:lnTo>
                    <a:pt x="9734" y="279557"/>
                  </a:lnTo>
                  <a:lnTo>
                    <a:pt x="17910" y="309926"/>
                  </a:lnTo>
                  <a:lnTo>
                    <a:pt x="15964" y="330563"/>
                  </a:lnTo>
                  <a:lnTo>
                    <a:pt x="28423" y="367551"/>
                  </a:lnTo>
                  <a:lnTo>
                    <a:pt x="28034" y="404539"/>
                  </a:lnTo>
                  <a:lnTo>
                    <a:pt x="23361" y="444253"/>
                  </a:lnTo>
                  <a:lnTo>
                    <a:pt x="21025" y="485136"/>
                  </a:lnTo>
                  <a:lnTo>
                    <a:pt x="12849" y="485914"/>
                  </a:lnTo>
                  <a:lnTo>
                    <a:pt x="22193" y="514337"/>
                  </a:lnTo>
                  <a:lnTo>
                    <a:pt x="35042" y="538867"/>
                  </a:lnTo>
                  <a:lnTo>
                    <a:pt x="30759" y="555609"/>
                  </a:lnTo>
                  <a:lnTo>
                    <a:pt x="38157" y="600775"/>
                  </a:lnTo>
                  <a:lnTo>
                    <a:pt x="43997" y="635037"/>
                  </a:lnTo>
                  <a:lnTo>
                    <a:pt x="57625" y="638541"/>
                  </a:lnTo>
                  <a:lnTo>
                    <a:pt x="53342" y="608561"/>
                  </a:lnTo>
                  <a:lnTo>
                    <a:pt x="68916" y="614791"/>
                  </a:lnTo>
                  <a:lnTo>
                    <a:pt x="75924" y="664239"/>
                  </a:lnTo>
                  <a:lnTo>
                    <a:pt x="51006" y="656062"/>
                  </a:lnTo>
                  <a:lnTo>
                    <a:pt x="58793" y="695777"/>
                  </a:lnTo>
                  <a:lnTo>
                    <a:pt x="48280" y="717191"/>
                  </a:lnTo>
                  <a:lnTo>
                    <a:pt x="80207" y="724199"/>
                  </a:lnTo>
                  <a:lnTo>
                    <a:pt x="66969" y="742888"/>
                  </a:lnTo>
                  <a:lnTo>
                    <a:pt x="67748" y="766247"/>
                  </a:lnTo>
                  <a:lnTo>
                    <a:pt x="87215" y="807523"/>
                  </a:lnTo>
                  <a:lnTo>
                    <a:pt x="103568" y="823483"/>
                  </a:lnTo>
                  <a:lnTo>
                    <a:pt x="104347" y="837505"/>
                  </a:lnTo>
                  <a:lnTo>
                    <a:pt x="117196" y="852294"/>
                  </a:lnTo>
                  <a:lnTo>
                    <a:pt x="146203" y="865921"/>
                  </a:lnTo>
                  <a:lnTo>
                    <a:pt x="175210" y="882276"/>
                  </a:lnTo>
                  <a:lnTo>
                    <a:pt x="199350" y="890066"/>
                  </a:lnTo>
                  <a:lnTo>
                    <a:pt x="207137" y="889679"/>
                  </a:lnTo>
                  <a:lnTo>
                    <a:pt x="200129" y="867479"/>
                  </a:lnTo>
                  <a:lnTo>
                    <a:pt x="213367" y="858914"/>
                  </a:lnTo>
                  <a:lnTo>
                    <a:pt x="236339" y="853077"/>
                  </a:lnTo>
                  <a:lnTo>
                    <a:pt x="217650" y="849574"/>
                  </a:lnTo>
                  <a:lnTo>
                    <a:pt x="170927" y="846458"/>
                  </a:lnTo>
                  <a:lnTo>
                    <a:pt x="157299" y="832443"/>
                  </a:lnTo>
                  <a:lnTo>
                    <a:pt x="150292" y="814530"/>
                  </a:lnTo>
                  <a:lnTo>
                    <a:pt x="138221" y="816088"/>
                  </a:lnTo>
                  <a:lnTo>
                    <a:pt x="128098" y="807523"/>
                  </a:lnTo>
                  <a:lnTo>
                    <a:pt x="116028" y="781827"/>
                  </a:lnTo>
                  <a:lnTo>
                    <a:pt x="126541" y="771309"/>
                  </a:lnTo>
                  <a:lnTo>
                    <a:pt x="126930" y="756126"/>
                  </a:lnTo>
                  <a:lnTo>
                    <a:pt x="119922" y="743668"/>
                  </a:lnTo>
                  <a:lnTo>
                    <a:pt x="122647" y="723031"/>
                  </a:lnTo>
                  <a:lnTo>
                    <a:pt x="118364" y="691104"/>
                  </a:lnTo>
                  <a:lnTo>
                    <a:pt x="111356" y="676699"/>
                  </a:lnTo>
                  <a:lnTo>
                    <a:pt x="113302" y="663461"/>
                  </a:lnTo>
                  <a:lnTo>
                    <a:pt x="102401" y="658398"/>
                  </a:lnTo>
                  <a:lnTo>
                    <a:pt x="105515" y="648275"/>
                  </a:lnTo>
                  <a:lnTo>
                    <a:pt x="93445" y="639320"/>
                  </a:lnTo>
                  <a:lnTo>
                    <a:pt x="79428" y="611676"/>
                  </a:lnTo>
                  <a:lnTo>
                    <a:pt x="72809" y="577413"/>
                  </a:lnTo>
                  <a:lnTo>
                    <a:pt x="70084" y="552495"/>
                  </a:lnTo>
                  <a:lnTo>
                    <a:pt x="68916" y="530301"/>
                  </a:lnTo>
                  <a:lnTo>
                    <a:pt x="78650" y="520956"/>
                  </a:lnTo>
                  <a:lnTo>
                    <a:pt x="65801" y="496427"/>
                  </a:lnTo>
                  <a:lnTo>
                    <a:pt x="59961" y="473456"/>
                  </a:lnTo>
                  <a:lnTo>
                    <a:pt x="71252" y="456713"/>
                  </a:lnTo>
                  <a:lnTo>
                    <a:pt x="65801" y="435687"/>
                  </a:lnTo>
                  <a:lnTo>
                    <a:pt x="72031" y="411548"/>
                  </a:lnTo>
                  <a:lnTo>
                    <a:pt x="66969" y="388577"/>
                  </a:lnTo>
                  <a:lnTo>
                    <a:pt x="41661" y="341464"/>
                  </a:lnTo>
                  <a:lnTo>
                    <a:pt x="49837" y="316156"/>
                  </a:lnTo>
                  <a:lnTo>
                    <a:pt x="43218" y="292016"/>
                  </a:lnTo>
                  <a:lnTo>
                    <a:pt x="46723" y="269434"/>
                  </a:lnTo>
                  <a:lnTo>
                    <a:pt x="56846" y="246462"/>
                  </a:lnTo>
                  <a:lnTo>
                    <a:pt x="69305" y="230887"/>
                  </a:lnTo>
                  <a:lnTo>
                    <a:pt x="61518" y="221154"/>
                  </a:lnTo>
                  <a:lnTo>
                    <a:pt x="65022" y="213366"/>
                  </a:lnTo>
                  <a:lnTo>
                    <a:pt x="58793" y="172095"/>
                  </a:lnTo>
                  <a:lnTo>
                    <a:pt x="80596" y="159635"/>
                  </a:lnTo>
                  <a:lnTo>
                    <a:pt x="84880" y="133938"/>
                  </a:lnTo>
                  <a:lnTo>
                    <a:pt x="66580" y="131212"/>
                  </a:lnTo>
                  <a:lnTo>
                    <a:pt x="54510" y="96949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65" name="Forma libre: forma 2030"/>
            <p:cNvSpPr/>
            <p:nvPr/>
          </p:nvSpPr>
          <p:spPr>
            <a:xfrm>
              <a:off x="2076485" y="3451866"/>
              <a:ext cx="362424" cy="608989"/>
            </a:xfrm>
            <a:custGeom>
              <a:avLst/>
              <a:gdLst/>
              <a:ahLst/>
              <a:cxnLst/>
              <a:rect l="0" t="0" r="0" b="0"/>
              <a:pathLst>
                <a:path w="265152" h="414661">
                  <a:moveTo>
                    <a:pt x="177157" y="16353"/>
                  </a:moveTo>
                  <a:lnTo>
                    <a:pt x="162751" y="20636"/>
                  </a:lnTo>
                  <a:lnTo>
                    <a:pt x="156521" y="33095"/>
                  </a:lnTo>
                  <a:lnTo>
                    <a:pt x="147955" y="40103"/>
                  </a:lnTo>
                  <a:lnTo>
                    <a:pt x="140947" y="49448"/>
                  </a:lnTo>
                  <a:lnTo>
                    <a:pt x="137443" y="66969"/>
                  </a:lnTo>
                  <a:lnTo>
                    <a:pt x="130434" y="81375"/>
                  </a:lnTo>
                  <a:lnTo>
                    <a:pt x="141726" y="83322"/>
                  </a:lnTo>
                  <a:lnTo>
                    <a:pt x="144062" y="94613"/>
                  </a:lnTo>
                  <a:lnTo>
                    <a:pt x="149902" y="109798"/>
                  </a:lnTo>
                  <a:lnTo>
                    <a:pt x="146787" y="119142"/>
                  </a:lnTo>
                  <a:lnTo>
                    <a:pt x="157689" y="135106"/>
                  </a:lnTo>
                  <a:lnTo>
                    <a:pt x="185723" y="132770"/>
                  </a:lnTo>
                  <a:lnTo>
                    <a:pt x="198182" y="135885"/>
                  </a:lnTo>
                  <a:lnTo>
                    <a:pt x="212978" y="157299"/>
                  </a:lnTo>
                  <a:lnTo>
                    <a:pt x="221933" y="154573"/>
                  </a:lnTo>
                  <a:lnTo>
                    <a:pt x="237508" y="155741"/>
                  </a:lnTo>
                  <a:lnTo>
                    <a:pt x="249966" y="153016"/>
                  </a:lnTo>
                  <a:lnTo>
                    <a:pt x="257754" y="157299"/>
                  </a:lnTo>
                  <a:lnTo>
                    <a:pt x="253082" y="170537"/>
                  </a:lnTo>
                  <a:lnTo>
                    <a:pt x="248020" y="178713"/>
                  </a:lnTo>
                  <a:lnTo>
                    <a:pt x="246073" y="196623"/>
                  </a:lnTo>
                  <a:lnTo>
                    <a:pt x="249966" y="212976"/>
                  </a:lnTo>
                  <a:lnTo>
                    <a:pt x="256586" y="226215"/>
                  </a:lnTo>
                  <a:lnTo>
                    <a:pt x="245295" y="238284"/>
                  </a:lnTo>
                  <a:lnTo>
                    <a:pt x="253082" y="243735"/>
                  </a:lnTo>
                  <a:lnTo>
                    <a:pt x="258533" y="252301"/>
                  </a:lnTo>
                  <a:lnTo>
                    <a:pt x="265152" y="277220"/>
                  </a:lnTo>
                  <a:lnTo>
                    <a:pt x="256975" y="265539"/>
                  </a:lnTo>
                  <a:lnTo>
                    <a:pt x="250745" y="257752"/>
                  </a:lnTo>
                  <a:lnTo>
                    <a:pt x="243347" y="266318"/>
                  </a:lnTo>
                  <a:lnTo>
                    <a:pt x="200908" y="265929"/>
                  </a:lnTo>
                  <a:lnTo>
                    <a:pt x="200908" y="281113"/>
                  </a:lnTo>
                  <a:lnTo>
                    <a:pt x="213757" y="283839"/>
                  </a:lnTo>
                  <a:lnTo>
                    <a:pt x="212978" y="293183"/>
                  </a:lnTo>
                  <a:lnTo>
                    <a:pt x="196236" y="294741"/>
                  </a:lnTo>
                  <a:lnTo>
                    <a:pt x="196236" y="312651"/>
                  </a:lnTo>
                  <a:lnTo>
                    <a:pt x="205970" y="321995"/>
                  </a:lnTo>
                  <a:lnTo>
                    <a:pt x="209473" y="336013"/>
                  </a:lnTo>
                  <a:lnTo>
                    <a:pt x="209084" y="346914"/>
                  </a:lnTo>
                  <a:lnTo>
                    <a:pt x="200518" y="414661"/>
                  </a:lnTo>
                  <a:lnTo>
                    <a:pt x="189227" y="401424"/>
                  </a:lnTo>
                  <a:lnTo>
                    <a:pt x="196236" y="375727"/>
                  </a:lnTo>
                  <a:lnTo>
                    <a:pt x="179104" y="364045"/>
                  </a:lnTo>
                  <a:lnTo>
                    <a:pt x="166255" y="366382"/>
                  </a:lnTo>
                  <a:lnTo>
                    <a:pt x="158078" y="362099"/>
                  </a:lnTo>
                  <a:lnTo>
                    <a:pt x="146398" y="368718"/>
                  </a:lnTo>
                  <a:lnTo>
                    <a:pt x="130045" y="365603"/>
                  </a:lnTo>
                  <a:lnTo>
                    <a:pt x="116807" y="339516"/>
                  </a:lnTo>
                  <a:lnTo>
                    <a:pt x="106294" y="332897"/>
                  </a:lnTo>
                  <a:lnTo>
                    <a:pt x="99286" y="321217"/>
                  </a:lnTo>
                  <a:lnTo>
                    <a:pt x="84880" y="309536"/>
                  </a:lnTo>
                  <a:lnTo>
                    <a:pt x="69695" y="306032"/>
                  </a:lnTo>
                  <a:lnTo>
                    <a:pt x="58793" y="297855"/>
                  </a:lnTo>
                  <a:lnTo>
                    <a:pt x="34263" y="298245"/>
                  </a:lnTo>
                  <a:lnTo>
                    <a:pt x="28812" y="287732"/>
                  </a:lnTo>
                  <a:lnTo>
                    <a:pt x="3115" y="274105"/>
                  </a:lnTo>
                  <a:lnTo>
                    <a:pt x="0" y="266318"/>
                  </a:lnTo>
                  <a:lnTo>
                    <a:pt x="8176" y="264371"/>
                  </a:lnTo>
                  <a:lnTo>
                    <a:pt x="7398" y="251912"/>
                  </a:lnTo>
                  <a:lnTo>
                    <a:pt x="12849" y="242957"/>
                  </a:lnTo>
                  <a:lnTo>
                    <a:pt x="23751" y="241400"/>
                  </a:lnTo>
                  <a:lnTo>
                    <a:pt x="33485" y="225825"/>
                  </a:lnTo>
                  <a:lnTo>
                    <a:pt x="42050" y="212976"/>
                  </a:lnTo>
                  <a:lnTo>
                    <a:pt x="34263" y="207331"/>
                  </a:lnTo>
                  <a:lnTo>
                    <a:pt x="38936" y="192730"/>
                  </a:lnTo>
                  <a:lnTo>
                    <a:pt x="34653" y="169758"/>
                  </a:lnTo>
                  <a:lnTo>
                    <a:pt x="36989" y="142504"/>
                  </a:lnTo>
                  <a:lnTo>
                    <a:pt x="28423" y="129265"/>
                  </a:lnTo>
                  <a:lnTo>
                    <a:pt x="31927" y="117195"/>
                  </a:lnTo>
                  <a:lnTo>
                    <a:pt x="43219" y="111744"/>
                  </a:lnTo>
                  <a:lnTo>
                    <a:pt x="38936" y="96949"/>
                  </a:lnTo>
                  <a:lnTo>
                    <a:pt x="52952" y="94223"/>
                  </a:lnTo>
                  <a:lnTo>
                    <a:pt x="70084" y="77092"/>
                  </a:lnTo>
                  <a:lnTo>
                    <a:pt x="79428" y="74367"/>
                  </a:lnTo>
                  <a:lnTo>
                    <a:pt x="79818" y="66190"/>
                  </a:lnTo>
                  <a:lnTo>
                    <a:pt x="85269" y="45165"/>
                  </a:lnTo>
                  <a:lnTo>
                    <a:pt x="98118" y="33484"/>
                  </a:lnTo>
                  <a:lnTo>
                    <a:pt x="112134" y="33095"/>
                  </a:lnTo>
                  <a:lnTo>
                    <a:pt x="130823" y="29980"/>
                  </a:lnTo>
                  <a:lnTo>
                    <a:pt x="148734" y="17521"/>
                  </a:lnTo>
                  <a:lnTo>
                    <a:pt x="157689" y="12070"/>
                  </a:lnTo>
                  <a:lnTo>
                    <a:pt x="168981" y="0"/>
                  </a:lnTo>
                  <a:lnTo>
                    <a:pt x="176768" y="1557"/>
                  </a:lnTo>
                  <a:lnTo>
                    <a:pt x="177157" y="16353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66" name="Forma libre: forma 2031"/>
            <p:cNvSpPr/>
            <p:nvPr/>
          </p:nvSpPr>
          <p:spPr>
            <a:xfrm>
              <a:off x="1882238" y="3496473"/>
              <a:ext cx="94730" cy="104070"/>
            </a:xfrm>
            <a:custGeom>
              <a:avLst/>
              <a:gdLst/>
              <a:ahLst/>
              <a:cxnLst/>
              <a:rect l="0" t="0" r="0" b="0"/>
              <a:pathLst>
                <a:path w="69305" h="70862">
                  <a:moveTo>
                    <a:pt x="49838" y="7008"/>
                  </a:moveTo>
                  <a:lnTo>
                    <a:pt x="54510" y="20246"/>
                  </a:lnTo>
                  <a:lnTo>
                    <a:pt x="62297" y="30370"/>
                  </a:lnTo>
                  <a:lnTo>
                    <a:pt x="71641" y="40882"/>
                  </a:lnTo>
                  <a:lnTo>
                    <a:pt x="63076" y="43218"/>
                  </a:lnTo>
                  <a:lnTo>
                    <a:pt x="62686" y="52952"/>
                  </a:lnTo>
                  <a:lnTo>
                    <a:pt x="64244" y="64243"/>
                  </a:lnTo>
                  <a:lnTo>
                    <a:pt x="60740" y="73977"/>
                  </a:lnTo>
                  <a:lnTo>
                    <a:pt x="49448" y="68526"/>
                  </a:lnTo>
                  <a:lnTo>
                    <a:pt x="47891" y="59182"/>
                  </a:lnTo>
                  <a:lnTo>
                    <a:pt x="41661" y="47890"/>
                  </a:lnTo>
                  <a:lnTo>
                    <a:pt x="33485" y="42829"/>
                  </a:lnTo>
                  <a:lnTo>
                    <a:pt x="24919" y="32316"/>
                  </a:lnTo>
                  <a:lnTo>
                    <a:pt x="15964" y="41272"/>
                  </a:lnTo>
                  <a:lnTo>
                    <a:pt x="4672" y="31927"/>
                  </a:lnTo>
                  <a:lnTo>
                    <a:pt x="2336" y="19078"/>
                  </a:lnTo>
                  <a:lnTo>
                    <a:pt x="5840" y="11291"/>
                  </a:lnTo>
                  <a:lnTo>
                    <a:pt x="5451" y="3115"/>
                  </a:lnTo>
                  <a:lnTo>
                    <a:pt x="22583" y="6619"/>
                  </a:lnTo>
                  <a:lnTo>
                    <a:pt x="34653" y="5451"/>
                  </a:lnTo>
                  <a:lnTo>
                    <a:pt x="49838" y="7008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67" name="Forma libre: forma 2032"/>
            <p:cNvSpPr/>
            <p:nvPr/>
          </p:nvSpPr>
          <p:spPr>
            <a:xfrm>
              <a:off x="1950884" y="3060739"/>
              <a:ext cx="309736" cy="118366"/>
            </a:xfrm>
            <a:custGeom>
              <a:avLst/>
              <a:gdLst/>
              <a:ahLst/>
              <a:cxnLst/>
              <a:rect l="0" t="0" r="0" b="0"/>
              <a:pathLst>
                <a:path w="226605" h="80596">
                  <a:moveTo>
                    <a:pt x="116028" y="10512"/>
                  </a:moveTo>
                  <a:lnTo>
                    <a:pt x="123426" y="19857"/>
                  </a:lnTo>
                  <a:lnTo>
                    <a:pt x="143672" y="16742"/>
                  </a:lnTo>
                  <a:lnTo>
                    <a:pt x="167034" y="38157"/>
                  </a:lnTo>
                  <a:lnTo>
                    <a:pt x="178714" y="49058"/>
                  </a:lnTo>
                  <a:lnTo>
                    <a:pt x="198182" y="54120"/>
                  </a:lnTo>
                  <a:lnTo>
                    <a:pt x="211420" y="61907"/>
                  </a:lnTo>
                  <a:lnTo>
                    <a:pt x="226605" y="72030"/>
                  </a:lnTo>
                  <a:lnTo>
                    <a:pt x="208694" y="80986"/>
                  </a:lnTo>
                  <a:lnTo>
                    <a:pt x="194288" y="82154"/>
                  </a:lnTo>
                  <a:lnTo>
                    <a:pt x="179493" y="80207"/>
                  </a:lnTo>
                  <a:lnTo>
                    <a:pt x="148734" y="82543"/>
                  </a:lnTo>
                  <a:lnTo>
                    <a:pt x="164697" y="68915"/>
                  </a:lnTo>
                  <a:lnTo>
                    <a:pt x="156521" y="62296"/>
                  </a:lnTo>
                  <a:lnTo>
                    <a:pt x="142894" y="60739"/>
                  </a:lnTo>
                  <a:lnTo>
                    <a:pt x="133160" y="39714"/>
                  </a:lnTo>
                  <a:lnTo>
                    <a:pt x="120700" y="40493"/>
                  </a:lnTo>
                  <a:lnTo>
                    <a:pt x="101622" y="33874"/>
                  </a:lnTo>
                  <a:lnTo>
                    <a:pt x="68526" y="24919"/>
                  </a:lnTo>
                  <a:lnTo>
                    <a:pt x="70473" y="13627"/>
                  </a:lnTo>
                  <a:lnTo>
                    <a:pt x="49448" y="12459"/>
                  </a:lnTo>
                  <a:lnTo>
                    <a:pt x="32317" y="25308"/>
                  </a:lnTo>
                  <a:lnTo>
                    <a:pt x="23361" y="25697"/>
                  </a:lnTo>
                  <a:lnTo>
                    <a:pt x="8566" y="34652"/>
                  </a:lnTo>
                  <a:lnTo>
                    <a:pt x="0" y="32316"/>
                  </a:lnTo>
                  <a:lnTo>
                    <a:pt x="12070" y="24529"/>
                  </a:lnTo>
                  <a:lnTo>
                    <a:pt x="17910" y="15574"/>
                  </a:lnTo>
                  <a:lnTo>
                    <a:pt x="28423" y="10123"/>
                  </a:lnTo>
                  <a:lnTo>
                    <a:pt x="40104" y="5062"/>
                  </a:lnTo>
                  <a:lnTo>
                    <a:pt x="56457" y="2725"/>
                  </a:lnTo>
                  <a:lnTo>
                    <a:pt x="80207" y="1947"/>
                  </a:lnTo>
                  <a:lnTo>
                    <a:pt x="96949" y="2336"/>
                  </a:lnTo>
                  <a:lnTo>
                    <a:pt x="116028" y="10512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72" name="Forma libre: forma 2037"/>
            <p:cNvSpPr/>
            <p:nvPr/>
          </p:nvSpPr>
          <p:spPr>
            <a:xfrm>
              <a:off x="2320236" y="3180822"/>
              <a:ext cx="106971" cy="82913"/>
            </a:xfrm>
            <a:custGeom>
              <a:avLst/>
              <a:gdLst/>
              <a:ahLst/>
              <a:cxnLst/>
              <a:rect l="0" t="0" r="0" b="0"/>
              <a:pathLst>
                <a:path w="78261" h="56456">
                  <a:moveTo>
                    <a:pt x="3894" y="45944"/>
                  </a:moveTo>
                  <a:lnTo>
                    <a:pt x="0" y="31538"/>
                  </a:lnTo>
                  <a:lnTo>
                    <a:pt x="8566" y="17910"/>
                  </a:lnTo>
                  <a:lnTo>
                    <a:pt x="7787" y="4283"/>
                  </a:lnTo>
                  <a:lnTo>
                    <a:pt x="28034" y="389"/>
                  </a:lnTo>
                  <a:lnTo>
                    <a:pt x="40104" y="6619"/>
                  </a:lnTo>
                  <a:lnTo>
                    <a:pt x="48670" y="14795"/>
                  </a:lnTo>
                  <a:lnTo>
                    <a:pt x="60350" y="14406"/>
                  </a:lnTo>
                  <a:lnTo>
                    <a:pt x="68527" y="22582"/>
                  </a:lnTo>
                  <a:lnTo>
                    <a:pt x="78261" y="31538"/>
                  </a:lnTo>
                  <a:lnTo>
                    <a:pt x="69305" y="41661"/>
                  </a:lnTo>
                  <a:lnTo>
                    <a:pt x="59572" y="36599"/>
                  </a:lnTo>
                  <a:lnTo>
                    <a:pt x="49448" y="37378"/>
                  </a:lnTo>
                  <a:lnTo>
                    <a:pt x="38157" y="40882"/>
                  </a:lnTo>
                  <a:lnTo>
                    <a:pt x="29591" y="42440"/>
                  </a:lnTo>
                  <a:lnTo>
                    <a:pt x="19468" y="39714"/>
                  </a:lnTo>
                  <a:lnTo>
                    <a:pt x="9345" y="56846"/>
                  </a:lnTo>
                  <a:lnTo>
                    <a:pt x="3894" y="45944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74" name="Forma libre: forma 2039"/>
            <p:cNvSpPr/>
            <p:nvPr/>
          </p:nvSpPr>
          <p:spPr>
            <a:xfrm>
              <a:off x="2017944" y="3854439"/>
              <a:ext cx="170836" cy="230444"/>
            </a:xfrm>
            <a:custGeom>
              <a:avLst/>
              <a:gdLst/>
              <a:ahLst/>
              <a:cxnLst/>
              <a:rect l="0" t="0" r="0" b="0"/>
              <a:pathLst>
                <a:path w="124984" h="156910">
                  <a:moveTo>
                    <a:pt x="121869" y="37767"/>
                  </a:moveTo>
                  <a:lnTo>
                    <a:pt x="124984" y="56846"/>
                  </a:lnTo>
                  <a:lnTo>
                    <a:pt x="118365" y="72809"/>
                  </a:lnTo>
                  <a:lnTo>
                    <a:pt x="95003" y="98896"/>
                  </a:lnTo>
                  <a:lnTo>
                    <a:pt x="68916" y="108630"/>
                  </a:lnTo>
                  <a:lnTo>
                    <a:pt x="56068" y="130044"/>
                  </a:lnTo>
                  <a:lnTo>
                    <a:pt x="52563" y="146786"/>
                  </a:lnTo>
                  <a:lnTo>
                    <a:pt x="40493" y="156910"/>
                  </a:lnTo>
                  <a:lnTo>
                    <a:pt x="30759" y="144451"/>
                  </a:lnTo>
                  <a:lnTo>
                    <a:pt x="21804" y="141725"/>
                  </a:lnTo>
                  <a:lnTo>
                    <a:pt x="12849" y="143672"/>
                  </a:lnTo>
                  <a:lnTo>
                    <a:pt x="12070" y="134717"/>
                  </a:lnTo>
                  <a:lnTo>
                    <a:pt x="15185" y="118364"/>
                  </a:lnTo>
                  <a:lnTo>
                    <a:pt x="26476" y="100064"/>
                  </a:lnTo>
                  <a:lnTo>
                    <a:pt x="21415" y="89162"/>
                  </a:lnTo>
                  <a:lnTo>
                    <a:pt x="13238" y="100454"/>
                  </a:lnTo>
                  <a:lnTo>
                    <a:pt x="0" y="89941"/>
                  </a:lnTo>
                  <a:lnTo>
                    <a:pt x="389" y="60350"/>
                  </a:lnTo>
                  <a:lnTo>
                    <a:pt x="11681" y="41272"/>
                  </a:lnTo>
                  <a:lnTo>
                    <a:pt x="20247" y="25308"/>
                  </a:lnTo>
                  <a:lnTo>
                    <a:pt x="18689" y="15185"/>
                  </a:lnTo>
                  <a:lnTo>
                    <a:pt x="30759" y="9734"/>
                  </a:lnTo>
                  <a:lnTo>
                    <a:pt x="45944" y="0"/>
                  </a:lnTo>
                  <a:lnTo>
                    <a:pt x="67748" y="14017"/>
                  </a:lnTo>
                  <a:lnTo>
                    <a:pt x="77093" y="24140"/>
                  </a:lnTo>
                  <a:lnTo>
                    <a:pt x="95393" y="27644"/>
                  </a:lnTo>
                  <a:lnTo>
                    <a:pt x="112525" y="31927"/>
                  </a:lnTo>
                  <a:lnTo>
                    <a:pt x="121869" y="37767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90" name="Forma libre: forma 2055"/>
            <p:cNvSpPr/>
            <p:nvPr/>
          </p:nvSpPr>
          <p:spPr>
            <a:xfrm>
              <a:off x="3031772" y="1066800"/>
              <a:ext cx="1176669" cy="681040"/>
            </a:xfrm>
            <a:custGeom>
              <a:avLst/>
              <a:gdLst/>
              <a:ahLst/>
              <a:cxnLst/>
              <a:rect l="0" t="0" r="0" b="0"/>
              <a:pathLst>
                <a:path w="860860" h="463722">
                  <a:moveTo>
                    <a:pt x="681758" y="1557"/>
                  </a:moveTo>
                  <a:lnTo>
                    <a:pt x="758460" y="12849"/>
                  </a:lnTo>
                  <a:lnTo>
                    <a:pt x="732763" y="18300"/>
                  </a:lnTo>
                  <a:lnTo>
                    <a:pt x="682537" y="19078"/>
                  </a:lnTo>
                  <a:lnTo>
                    <a:pt x="611285" y="20636"/>
                  </a:lnTo>
                  <a:lnTo>
                    <a:pt x="663848" y="21415"/>
                  </a:lnTo>
                  <a:lnTo>
                    <a:pt x="701615" y="26865"/>
                  </a:lnTo>
                  <a:lnTo>
                    <a:pt x="728870" y="22193"/>
                  </a:lnTo>
                  <a:lnTo>
                    <a:pt x="737825" y="27644"/>
                  </a:lnTo>
                  <a:lnTo>
                    <a:pt x="720304" y="36599"/>
                  </a:lnTo>
                  <a:lnTo>
                    <a:pt x="756124" y="30759"/>
                  </a:lnTo>
                  <a:lnTo>
                    <a:pt x="821925" y="24919"/>
                  </a:lnTo>
                  <a:lnTo>
                    <a:pt x="860860" y="28034"/>
                  </a:lnTo>
                  <a:lnTo>
                    <a:pt x="810244" y="45944"/>
                  </a:lnTo>
                  <a:lnTo>
                    <a:pt x="801678" y="49838"/>
                  </a:lnTo>
                  <a:lnTo>
                    <a:pt x="757681" y="52563"/>
                  </a:lnTo>
                  <a:lnTo>
                    <a:pt x="788827" y="53341"/>
                  </a:lnTo>
                  <a:lnTo>
                    <a:pt x="769751" y="65801"/>
                  </a:lnTo>
                  <a:lnTo>
                    <a:pt x="755735" y="77092"/>
                  </a:lnTo>
                  <a:lnTo>
                    <a:pt x="751452" y="96949"/>
                  </a:lnTo>
                  <a:lnTo>
                    <a:pt x="765472" y="109409"/>
                  </a:lnTo>
                  <a:lnTo>
                    <a:pt x="742886" y="109798"/>
                  </a:lnTo>
                  <a:lnTo>
                    <a:pt x="717968" y="116028"/>
                  </a:lnTo>
                  <a:lnTo>
                    <a:pt x="742108" y="125762"/>
                  </a:lnTo>
                  <a:lnTo>
                    <a:pt x="741718" y="142115"/>
                  </a:lnTo>
                  <a:lnTo>
                    <a:pt x="725754" y="144061"/>
                  </a:lnTo>
                  <a:lnTo>
                    <a:pt x="741329" y="160803"/>
                  </a:lnTo>
                  <a:lnTo>
                    <a:pt x="707845" y="161971"/>
                  </a:lnTo>
                  <a:lnTo>
                    <a:pt x="723418" y="170148"/>
                  </a:lnTo>
                  <a:lnTo>
                    <a:pt x="694996" y="180271"/>
                  </a:lnTo>
                  <a:lnTo>
                    <a:pt x="673971" y="180271"/>
                  </a:lnTo>
                  <a:lnTo>
                    <a:pt x="689934" y="193509"/>
                  </a:lnTo>
                  <a:lnTo>
                    <a:pt x="687988" y="202465"/>
                  </a:lnTo>
                  <a:lnTo>
                    <a:pt x="659954" y="194289"/>
                  </a:lnTo>
                  <a:lnTo>
                    <a:pt x="650609" y="199739"/>
                  </a:lnTo>
                  <a:lnTo>
                    <a:pt x="670078" y="204801"/>
                  </a:lnTo>
                  <a:lnTo>
                    <a:pt x="687598" y="216871"/>
                  </a:lnTo>
                  <a:lnTo>
                    <a:pt x="689934" y="233613"/>
                  </a:lnTo>
                  <a:lnTo>
                    <a:pt x="661512" y="237507"/>
                  </a:lnTo>
                  <a:lnTo>
                    <a:pt x="650999" y="229330"/>
                  </a:lnTo>
                  <a:lnTo>
                    <a:pt x="634646" y="217650"/>
                  </a:lnTo>
                  <a:lnTo>
                    <a:pt x="636593" y="231861"/>
                  </a:lnTo>
                  <a:lnTo>
                    <a:pt x="615957" y="242568"/>
                  </a:lnTo>
                  <a:lnTo>
                    <a:pt x="657228" y="243347"/>
                  </a:lnTo>
                  <a:lnTo>
                    <a:pt x="678643" y="244515"/>
                  </a:lnTo>
                  <a:lnTo>
                    <a:pt x="632310" y="262425"/>
                  </a:lnTo>
                  <a:lnTo>
                    <a:pt x="585198" y="279168"/>
                  </a:lnTo>
                  <a:lnTo>
                    <a:pt x="536530" y="286176"/>
                  </a:lnTo>
                  <a:lnTo>
                    <a:pt x="518619" y="286566"/>
                  </a:lnTo>
                  <a:lnTo>
                    <a:pt x="499930" y="294742"/>
                  </a:lnTo>
                  <a:lnTo>
                    <a:pt x="471118" y="316935"/>
                  </a:lnTo>
                  <a:lnTo>
                    <a:pt x="431403" y="332120"/>
                  </a:lnTo>
                  <a:lnTo>
                    <a:pt x="419723" y="332898"/>
                  </a:lnTo>
                  <a:lnTo>
                    <a:pt x="395972" y="338350"/>
                  </a:lnTo>
                  <a:lnTo>
                    <a:pt x="370664" y="343411"/>
                  </a:lnTo>
                  <a:lnTo>
                    <a:pt x="352365" y="357038"/>
                  </a:lnTo>
                  <a:lnTo>
                    <a:pt x="346914" y="372224"/>
                  </a:lnTo>
                  <a:lnTo>
                    <a:pt x="334066" y="386629"/>
                  </a:lnTo>
                  <a:lnTo>
                    <a:pt x="300581" y="404540"/>
                  </a:lnTo>
                  <a:lnTo>
                    <a:pt x="301749" y="421672"/>
                  </a:lnTo>
                  <a:lnTo>
                    <a:pt x="288122" y="440361"/>
                  </a:lnTo>
                  <a:lnTo>
                    <a:pt x="272158" y="462553"/>
                  </a:lnTo>
                  <a:lnTo>
                    <a:pt x="246850" y="463722"/>
                  </a:lnTo>
                  <a:lnTo>
                    <a:pt x="227382" y="445422"/>
                  </a:lnTo>
                  <a:lnTo>
                    <a:pt x="192730" y="445422"/>
                  </a:lnTo>
                  <a:lnTo>
                    <a:pt x="180660" y="432963"/>
                  </a:lnTo>
                  <a:lnTo>
                    <a:pt x="177545" y="411159"/>
                  </a:lnTo>
                  <a:lnTo>
                    <a:pt x="158856" y="383515"/>
                  </a:lnTo>
                  <a:lnTo>
                    <a:pt x="156131" y="369108"/>
                  </a:lnTo>
                  <a:lnTo>
                    <a:pt x="161970" y="349641"/>
                  </a:lnTo>
                  <a:lnTo>
                    <a:pt x="147565" y="329394"/>
                  </a:lnTo>
                  <a:lnTo>
                    <a:pt x="160803" y="313820"/>
                  </a:lnTo>
                  <a:lnTo>
                    <a:pt x="153016" y="306033"/>
                  </a:lnTo>
                  <a:lnTo>
                    <a:pt x="180270" y="281504"/>
                  </a:lnTo>
                  <a:lnTo>
                    <a:pt x="207914" y="273716"/>
                  </a:lnTo>
                  <a:lnTo>
                    <a:pt x="218038" y="264761"/>
                  </a:lnTo>
                  <a:lnTo>
                    <a:pt x="228939" y="248408"/>
                  </a:lnTo>
                  <a:lnTo>
                    <a:pt x="207525" y="255806"/>
                  </a:lnTo>
                  <a:lnTo>
                    <a:pt x="197402" y="258921"/>
                  </a:lnTo>
                  <a:lnTo>
                    <a:pt x="181828" y="262036"/>
                  </a:lnTo>
                  <a:lnTo>
                    <a:pt x="165476" y="255028"/>
                  </a:lnTo>
                  <a:lnTo>
                    <a:pt x="171315" y="241010"/>
                  </a:lnTo>
                  <a:lnTo>
                    <a:pt x="182996" y="230109"/>
                  </a:lnTo>
                  <a:lnTo>
                    <a:pt x="197792" y="230109"/>
                  </a:lnTo>
                  <a:lnTo>
                    <a:pt x="226993" y="235560"/>
                  </a:lnTo>
                  <a:lnTo>
                    <a:pt x="206357" y="222322"/>
                  </a:lnTo>
                  <a:lnTo>
                    <a:pt x="196234" y="215313"/>
                  </a:lnTo>
                  <a:lnTo>
                    <a:pt x="179102" y="218429"/>
                  </a:lnTo>
                  <a:lnTo>
                    <a:pt x="168979" y="213367"/>
                  </a:lnTo>
                  <a:lnTo>
                    <a:pt x="196234" y="194677"/>
                  </a:lnTo>
                  <a:lnTo>
                    <a:pt x="186890" y="173263"/>
                  </a:lnTo>
                  <a:lnTo>
                    <a:pt x="181439" y="152627"/>
                  </a:lnTo>
                  <a:lnTo>
                    <a:pt x="167422" y="145229"/>
                  </a:lnTo>
                  <a:lnTo>
                    <a:pt x="172873" y="137053"/>
                  </a:lnTo>
                  <a:lnTo>
                    <a:pt x="141725" y="125762"/>
                  </a:lnTo>
                  <a:lnTo>
                    <a:pt x="112134" y="124594"/>
                  </a:lnTo>
                  <a:lnTo>
                    <a:pt x="72809" y="125373"/>
                  </a:lnTo>
                  <a:lnTo>
                    <a:pt x="36210" y="126541"/>
                  </a:lnTo>
                  <a:lnTo>
                    <a:pt x="24529" y="120700"/>
                  </a:lnTo>
                  <a:lnTo>
                    <a:pt x="9734" y="108630"/>
                  </a:lnTo>
                  <a:lnTo>
                    <a:pt x="52173" y="102789"/>
                  </a:lnTo>
                  <a:lnTo>
                    <a:pt x="81375" y="102011"/>
                  </a:lnTo>
                  <a:lnTo>
                    <a:pt x="24919" y="97339"/>
                  </a:lnTo>
                  <a:lnTo>
                    <a:pt x="0" y="89552"/>
                  </a:lnTo>
                  <a:lnTo>
                    <a:pt x="8566" y="82933"/>
                  </a:lnTo>
                  <a:lnTo>
                    <a:pt x="68916" y="74367"/>
                  </a:lnTo>
                  <a:lnTo>
                    <a:pt x="126929" y="65801"/>
                  </a:lnTo>
                  <a:lnTo>
                    <a:pt x="137831" y="59571"/>
                  </a:lnTo>
                  <a:lnTo>
                    <a:pt x="106293" y="53731"/>
                  </a:lnTo>
                  <a:lnTo>
                    <a:pt x="124204" y="47112"/>
                  </a:lnTo>
                  <a:lnTo>
                    <a:pt x="181049" y="35821"/>
                  </a:lnTo>
                  <a:lnTo>
                    <a:pt x="201685" y="33874"/>
                  </a:lnTo>
                  <a:lnTo>
                    <a:pt x="237116" y="22972"/>
                  </a:lnTo>
                  <a:lnTo>
                    <a:pt x="279556" y="20636"/>
                  </a:lnTo>
                  <a:lnTo>
                    <a:pt x="320048" y="20636"/>
                  </a:lnTo>
                  <a:lnTo>
                    <a:pt x="330560" y="25308"/>
                  </a:lnTo>
                  <a:lnTo>
                    <a:pt x="371832" y="17132"/>
                  </a:lnTo>
                  <a:lnTo>
                    <a:pt x="399087" y="22583"/>
                  </a:lnTo>
                  <a:lnTo>
                    <a:pt x="416608" y="23751"/>
                  </a:lnTo>
                  <a:lnTo>
                    <a:pt x="440748" y="28812"/>
                  </a:lnTo>
                  <a:lnTo>
                    <a:pt x="414661" y="20636"/>
                  </a:lnTo>
                  <a:lnTo>
                    <a:pt x="470339" y="5840"/>
                  </a:lnTo>
                  <a:lnTo>
                    <a:pt x="515115" y="6230"/>
                  </a:lnTo>
                  <a:lnTo>
                    <a:pt x="534582" y="1168"/>
                  </a:lnTo>
                  <a:lnTo>
                    <a:pt x="580526" y="0"/>
                  </a:lnTo>
                  <a:lnTo>
                    <a:pt x="681758" y="1557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91" name="Forma libre: forma 2056"/>
            <p:cNvSpPr/>
            <p:nvPr/>
          </p:nvSpPr>
          <p:spPr>
            <a:xfrm>
              <a:off x="1706088" y="3256307"/>
              <a:ext cx="122936" cy="142956"/>
            </a:xfrm>
            <a:custGeom>
              <a:avLst/>
              <a:gdLst/>
              <a:ahLst/>
              <a:cxnLst/>
              <a:rect l="0" t="0" r="0" b="0"/>
              <a:pathLst>
                <a:path w="89941" h="97339">
                  <a:moveTo>
                    <a:pt x="76314" y="389"/>
                  </a:moveTo>
                  <a:lnTo>
                    <a:pt x="73588" y="19857"/>
                  </a:lnTo>
                  <a:lnTo>
                    <a:pt x="68916" y="47891"/>
                  </a:lnTo>
                  <a:lnTo>
                    <a:pt x="81765" y="52174"/>
                  </a:lnTo>
                  <a:lnTo>
                    <a:pt x="89941" y="51784"/>
                  </a:lnTo>
                  <a:lnTo>
                    <a:pt x="79039" y="61129"/>
                  </a:lnTo>
                  <a:lnTo>
                    <a:pt x="68137" y="68137"/>
                  </a:lnTo>
                  <a:lnTo>
                    <a:pt x="67358" y="77871"/>
                  </a:lnTo>
                  <a:lnTo>
                    <a:pt x="56846" y="85658"/>
                  </a:lnTo>
                  <a:lnTo>
                    <a:pt x="45165" y="97339"/>
                  </a:lnTo>
                  <a:lnTo>
                    <a:pt x="33485" y="96949"/>
                  </a:lnTo>
                  <a:lnTo>
                    <a:pt x="20246" y="96560"/>
                  </a:lnTo>
                  <a:lnTo>
                    <a:pt x="10513" y="91499"/>
                  </a:lnTo>
                  <a:lnTo>
                    <a:pt x="0" y="81375"/>
                  </a:lnTo>
                  <a:lnTo>
                    <a:pt x="4672" y="68137"/>
                  </a:lnTo>
                  <a:lnTo>
                    <a:pt x="14796" y="43218"/>
                  </a:lnTo>
                  <a:lnTo>
                    <a:pt x="42440" y="43218"/>
                  </a:lnTo>
                  <a:lnTo>
                    <a:pt x="43997" y="35042"/>
                  </a:lnTo>
                  <a:lnTo>
                    <a:pt x="31538" y="22193"/>
                  </a:lnTo>
                  <a:lnTo>
                    <a:pt x="24529" y="14017"/>
                  </a:lnTo>
                  <a:lnTo>
                    <a:pt x="34653" y="14017"/>
                  </a:lnTo>
                  <a:lnTo>
                    <a:pt x="36210" y="0"/>
                  </a:lnTo>
                  <a:lnTo>
                    <a:pt x="56457" y="0"/>
                  </a:lnTo>
                  <a:lnTo>
                    <a:pt x="76314" y="389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92" name="Forma libre: forma 2057"/>
            <p:cNvSpPr/>
            <p:nvPr/>
          </p:nvSpPr>
          <p:spPr>
            <a:xfrm>
              <a:off x="2605480" y="3599972"/>
              <a:ext cx="142625" cy="258464"/>
            </a:xfrm>
            <a:custGeom>
              <a:avLst/>
              <a:gdLst/>
              <a:ahLst/>
              <a:cxnLst/>
              <a:rect l="0" t="0" r="0" b="0"/>
              <a:pathLst>
                <a:path w="104346" h="175988">
                  <a:moveTo>
                    <a:pt x="93055" y="59571"/>
                  </a:moveTo>
                  <a:lnTo>
                    <a:pt x="89162" y="81765"/>
                  </a:lnTo>
                  <a:lnTo>
                    <a:pt x="75535" y="87994"/>
                  </a:lnTo>
                  <a:lnTo>
                    <a:pt x="72420" y="106683"/>
                  </a:lnTo>
                  <a:lnTo>
                    <a:pt x="81764" y="124594"/>
                  </a:lnTo>
                  <a:lnTo>
                    <a:pt x="91498" y="138610"/>
                  </a:lnTo>
                  <a:lnTo>
                    <a:pt x="104346" y="160414"/>
                  </a:lnTo>
                  <a:lnTo>
                    <a:pt x="86825" y="159246"/>
                  </a:lnTo>
                  <a:lnTo>
                    <a:pt x="69694" y="170148"/>
                  </a:lnTo>
                  <a:lnTo>
                    <a:pt x="60350" y="175988"/>
                  </a:lnTo>
                  <a:lnTo>
                    <a:pt x="49837" y="174820"/>
                  </a:lnTo>
                  <a:lnTo>
                    <a:pt x="36210" y="163139"/>
                  </a:lnTo>
                  <a:lnTo>
                    <a:pt x="35042" y="151848"/>
                  </a:lnTo>
                  <a:lnTo>
                    <a:pt x="29591" y="138999"/>
                  </a:lnTo>
                  <a:lnTo>
                    <a:pt x="33484" y="117974"/>
                  </a:lnTo>
                  <a:lnTo>
                    <a:pt x="39714" y="109408"/>
                  </a:lnTo>
                  <a:lnTo>
                    <a:pt x="35042" y="97728"/>
                  </a:lnTo>
                  <a:lnTo>
                    <a:pt x="30759" y="83322"/>
                  </a:lnTo>
                  <a:lnTo>
                    <a:pt x="14406" y="78649"/>
                  </a:lnTo>
                  <a:lnTo>
                    <a:pt x="0" y="59961"/>
                  </a:lnTo>
                  <a:lnTo>
                    <a:pt x="6230" y="41661"/>
                  </a:lnTo>
                  <a:lnTo>
                    <a:pt x="19468" y="37378"/>
                  </a:lnTo>
                  <a:lnTo>
                    <a:pt x="17910" y="23751"/>
                  </a:lnTo>
                  <a:lnTo>
                    <a:pt x="20246" y="14795"/>
                  </a:lnTo>
                  <a:lnTo>
                    <a:pt x="38157" y="0"/>
                  </a:lnTo>
                  <a:lnTo>
                    <a:pt x="52173" y="9345"/>
                  </a:lnTo>
                  <a:lnTo>
                    <a:pt x="65022" y="25308"/>
                  </a:lnTo>
                  <a:lnTo>
                    <a:pt x="65411" y="38157"/>
                  </a:lnTo>
                  <a:lnTo>
                    <a:pt x="73588" y="38546"/>
                  </a:lnTo>
                  <a:lnTo>
                    <a:pt x="84879" y="50616"/>
                  </a:lnTo>
                  <a:lnTo>
                    <a:pt x="93055" y="59571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93" name="Forma libre: forma 2058"/>
            <p:cNvSpPr/>
            <p:nvPr/>
          </p:nvSpPr>
          <p:spPr>
            <a:xfrm>
              <a:off x="1791233" y="3322074"/>
              <a:ext cx="178817" cy="110361"/>
            </a:xfrm>
            <a:custGeom>
              <a:avLst/>
              <a:gdLst/>
              <a:ahLst/>
              <a:cxnLst/>
              <a:rect l="0" t="0" r="0" b="0"/>
              <a:pathLst>
                <a:path w="130824" h="75145">
                  <a:moveTo>
                    <a:pt x="135886" y="25308"/>
                  </a:moveTo>
                  <a:lnTo>
                    <a:pt x="124984" y="28034"/>
                  </a:lnTo>
                  <a:lnTo>
                    <a:pt x="117197" y="31148"/>
                  </a:lnTo>
                  <a:lnTo>
                    <a:pt x="106683" y="34263"/>
                  </a:lnTo>
                  <a:lnTo>
                    <a:pt x="98897" y="29591"/>
                  </a:lnTo>
                  <a:lnTo>
                    <a:pt x="90331" y="40882"/>
                  </a:lnTo>
                  <a:lnTo>
                    <a:pt x="82154" y="47891"/>
                  </a:lnTo>
                  <a:lnTo>
                    <a:pt x="69695" y="48669"/>
                  </a:lnTo>
                  <a:lnTo>
                    <a:pt x="59571" y="55288"/>
                  </a:lnTo>
                  <a:lnTo>
                    <a:pt x="53731" y="68137"/>
                  </a:lnTo>
                  <a:lnTo>
                    <a:pt x="40493" y="75145"/>
                  </a:lnTo>
                  <a:lnTo>
                    <a:pt x="37768" y="67358"/>
                  </a:lnTo>
                  <a:lnTo>
                    <a:pt x="33485" y="55288"/>
                  </a:lnTo>
                  <a:lnTo>
                    <a:pt x="16742" y="53731"/>
                  </a:lnTo>
                  <a:lnTo>
                    <a:pt x="5840" y="41271"/>
                  </a:lnTo>
                  <a:lnTo>
                    <a:pt x="5062" y="33095"/>
                  </a:lnTo>
                  <a:lnTo>
                    <a:pt x="5840" y="23361"/>
                  </a:lnTo>
                  <a:lnTo>
                    <a:pt x="16742" y="16353"/>
                  </a:lnTo>
                  <a:lnTo>
                    <a:pt x="27644" y="7008"/>
                  </a:lnTo>
                  <a:lnTo>
                    <a:pt x="41272" y="3115"/>
                  </a:lnTo>
                  <a:lnTo>
                    <a:pt x="56457" y="6230"/>
                  </a:lnTo>
                  <a:lnTo>
                    <a:pt x="66580" y="5451"/>
                  </a:lnTo>
                  <a:lnTo>
                    <a:pt x="76703" y="0"/>
                  </a:lnTo>
                  <a:lnTo>
                    <a:pt x="88384" y="3115"/>
                  </a:lnTo>
                  <a:lnTo>
                    <a:pt x="98507" y="0"/>
                  </a:lnTo>
                  <a:lnTo>
                    <a:pt x="108241" y="3894"/>
                  </a:lnTo>
                  <a:lnTo>
                    <a:pt x="117586" y="8955"/>
                  </a:lnTo>
                  <a:lnTo>
                    <a:pt x="135886" y="25308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95" name="Forma libre: forma 2060"/>
            <p:cNvSpPr/>
            <p:nvPr/>
          </p:nvSpPr>
          <p:spPr>
            <a:xfrm>
              <a:off x="2245187" y="3180249"/>
              <a:ext cx="86748" cy="66904"/>
            </a:xfrm>
            <a:custGeom>
              <a:avLst/>
              <a:gdLst/>
              <a:ahLst/>
              <a:cxnLst/>
              <a:rect l="0" t="0" r="0" b="0"/>
              <a:pathLst>
                <a:path w="63465" h="45555">
                  <a:moveTo>
                    <a:pt x="62686" y="4672"/>
                  </a:moveTo>
                  <a:lnTo>
                    <a:pt x="63465" y="18300"/>
                  </a:lnTo>
                  <a:lnTo>
                    <a:pt x="60740" y="27644"/>
                  </a:lnTo>
                  <a:lnTo>
                    <a:pt x="59571" y="39325"/>
                  </a:lnTo>
                  <a:lnTo>
                    <a:pt x="44776" y="42050"/>
                  </a:lnTo>
                  <a:lnTo>
                    <a:pt x="34263" y="43608"/>
                  </a:lnTo>
                  <a:lnTo>
                    <a:pt x="21415" y="42050"/>
                  </a:lnTo>
                  <a:lnTo>
                    <a:pt x="10902" y="46333"/>
                  </a:lnTo>
                  <a:lnTo>
                    <a:pt x="0" y="38935"/>
                  </a:lnTo>
                  <a:lnTo>
                    <a:pt x="2725" y="30759"/>
                  </a:lnTo>
                  <a:lnTo>
                    <a:pt x="22193" y="34263"/>
                  </a:lnTo>
                  <a:lnTo>
                    <a:pt x="38546" y="36210"/>
                  </a:lnTo>
                  <a:lnTo>
                    <a:pt x="46723" y="30759"/>
                  </a:lnTo>
                  <a:lnTo>
                    <a:pt x="38157" y="19857"/>
                  </a:lnTo>
                  <a:lnTo>
                    <a:pt x="39325" y="10513"/>
                  </a:lnTo>
                  <a:lnTo>
                    <a:pt x="26087" y="6619"/>
                  </a:lnTo>
                  <a:lnTo>
                    <a:pt x="44776" y="779"/>
                  </a:lnTo>
                  <a:lnTo>
                    <a:pt x="62686" y="4672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05" name="Forma libre: forma 2070"/>
            <p:cNvSpPr/>
            <p:nvPr/>
          </p:nvSpPr>
          <p:spPr>
            <a:xfrm>
              <a:off x="2130772" y="3230580"/>
              <a:ext cx="57476" cy="24017"/>
            </a:xfrm>
            <a:custGeom>
              <a:avLst/>
              <a:gdLst/>
              <a:ahLst/>
              <a:cxnLst/>
              <a:rect l="0" t="0" r="0" b="0"/>
              <a:pathLst>
                <a:path w="42050" h="16353">
                  <a:moveTo>
                    <a:pt x="29980" y="16353"/>
                  </a:moveTo>
                  <a:lnTo>
                    <a:pt x="11291" y="16353"/>
                  </a:lnTo>
                  <a:lnTo>
                    <a:pt x="0" y="7398"/>
                  </a:lnTo>
                  <a:lnTo>
                    <a:pt x="12459" y="0"/>
                  </a:lnTo>
                  <a:lnTo>
                    <a:pt x="31538" y="3115"/>
                  </a:lnTo>
                  <a:lnTo>
                    <a:pt x="42050" y="8955"/>
                  </a:lnTo>
                  <a:lnTo>
                    <a:pt x="29980" y="16353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26" name="Forma libre: forma 2091"/>
            <p:cNvSpPr/>
            <p:nvPr/>
          </p:nvSpPr>
          <p:spPr>
            <a:xfrm>
              <a:off x="1104709" y="2714217"/>
              <a:ext cx="786580" cy="650735"/>
            </a:xfrm>
            <a:custGeom>
              <a:avLst/>
              <a:gdLst/>
              <a:ahLst/>
              <a:cxnLst/>
              <a:rect l="0" t="0" r="0" b="0"/>
              <a:pathLst>
                <a:path w="575467" h="443087">
                  <a:moveTo>
                    <a:pt x="366773" y="170538"/>
                  </a:moveTo>
                  <a:lnTo>
                    <a:pt x="374949" y="169759"/>
                  </a:lnTo>
                  <a:lnTo>
                    <a:pt x="362879" y="191563"/>
                  </a:lnTo>
                  <a:lnTo>
                    <a:pt x="355871" y="209084"/>
                  </a:lnTo>
                  <a:lnTo>
                    <a:pt x="348863" y="242568"/>
                  </a:lnTo>
                  <a:lnTo>
                    <a:pt x="344579" y="254639"/>
                  </a:lnTo>
                  <a:lnTo>
                    <a:pt x="346526" y="267876"/>
                  </a:lnTo>
                  <a:lnTo>
                    <a:pt x="351199" y="279947"/>
                  </a:lnTo>
                  <a:lnTo>
                    <a:pt x="352756" y="299415"/>
                  </a:lnTo>
                  <a:lnTo>
                    <a:pt x="364437" y="317714"/>
                  </a:lnTo>
                  <a:lnTo>
                    <a:pt x="367162" y="331731"/>
                  </a:lnTo>
                  <a:lnTo>
                    <a:pt x="374171" y="344190"/>
                  </a:lnTo>
                  <a:lnTo>
                    <a:pt x="395974" y="350809"/>
                  </a:lnTo>
                  <a:lnTo>
                    <a:pt x="403372" y="360932"/>
                  </a:lnTo>
                  <a:lnTo>
                    <a:pt x="423230" y="353924"/>
                  </a:lnTo>
                  <a:lnTo>
                    <a:pt x="439972" y="351588"/>
                  </a:lnTo>
                  <a:lnTo>
                    <a:pt x="456714" y="347305"/>
                  </a:lnTo>
                  <a:lnTo>
                    <a:pt x="470730" y="343022"/>
                  </a:lnTo>
                  <a:lnTo>
                    <a:pt x="485915" y="332899"/>
                  </a:lnTo>
                  <a:lnTo>
                    <a:pt x="492924" y="318493"/>
                  </a:lnTo>
                  <a:lnTo>
                    <a:pt x="497596" y="297468"/>
                  </a:lnTo>
                  <a:lnTo>
                    <a:pt x="517843" y="283840"/>
                  </a:lnTo>
                  <a:lnTo>
                    <a:pt x="541204" y="278000"/>
                  </a:lnTo>
                  <a:lnTo>
                    <a:pt x="559894" y="278779"/>
                  </a:lnTo>
                  <a:lnTo>
                    <a:pt x="573131" y="276832"/>
                  </a:lnTo>
                  <a:lnTo>
                    <a:pt x="575467" y="293963"/>
                  </a:lnTo>
                  <a:lnTo>
                    <a:pt x="561840" y="308759"/>
                  </a:lnTo>
                  <a:lnTo>
                    <a:pt x="554832" y="323944"/>
                  </a:lnTo>
                  <a:lnTo>
                    <a:pt x="553663" y="338740"/>
                  </a:lnTo>
                  <a:lnTo>
                    <a:pt x="545876" y="358207"/>
                  </a:lnTo>
                  <a:lnTo>
                    <a:pt x="536531" y="352366"/>
                  </a:lnTo>
                  <a:lnTo>
                    <a:pt x="522904" y="367552"/>
                  </a:lnTo>
                  <a:lnTo>
                    <a:pt x="496428" y="369109"/>
                  </a:lnTo>
                  <a:lnTo>
                    <a:pt x="476182" y="369109"/>
                  </a:lnTo>
                  <a:lnTo>
                    <a:pt x="474625" y="383126"/>
                  </a:lnTo>
                  <a:lnTo>
                    <a:pt x="464501" y="383126"/>
                  </a:lnTo>
                  <a:lnTo>
                    <a:pt x="471509" y="391303"/>
                  </a:lnTo>
                  <a:lnTo>
                    <a:pt x="480854" y="402594"/>
                  </a:lnTo>
                  <a:lnTo>
                    <a:pt x="482412" y="412327"/>
                  </a:lnTo>
                  <a:lnTo>
                    <a:pt x="454767" y="412327"/>
                  </a:lnTo>
                  <a:lnTo>
                    <a:pt x="441919" y="432575"/>
                  </a:lnTo>
                  <a:lnTo>
                    <a:pt x="441529" y="443087"/>
                  </a:lnTo>
                  <a:lnTo>
                    <a:pt x="418557" y="423619"/>
                  </a:lnTo>
                  <a:lnTo>
                    <a:pt x="408434" y="415443"/>
                  </a:lnTo>
                  <a:lnTo>
                    <a:pt x="391302" y="409213"/>
                  </a:lnTo>
                  <a:lnTo>
                    <a:pt x="379232" y="410770"/>
                  </a:lnTo>
                  <a:lnTo>
                    <a:pt x="360543" y="420114"/>
                  </a:lnTo>
                  <a:lnTo>
                    <a:pt x="349251" y="422840"/>
                  </a:lnTo>
                  <a:lnTo>
                    <a:pt x="334845" y="416221"/>
                  </a:lnTo>
                  <a:lnTo>
                    <a:pt x="319271" y="411549"/>
                  </a:lnTo>
                  <a:lnTo>
                    <a:pt x="300582" y="400258"/>
                  </a:lnTo>
                  <a:lnTo>
                    <a:pt x="285008" y="396753"/>
                  </a:lnTo>
                  <a:lnTo>
                    <a:pt x="262036" y="385073"/>
                  </a:lnTo>
                  <a:lnTo>
                    <a:pt x="245683" y="373393"/>
                  </a:lnTo>
                  <a:lnTo>
                    <a:pt x="229330" y="365216"/>
                  </a:lnTo>
                  <a:lnTo>
                    <a:pt x="208305" y="357429"/>
                  </a:lnTo>
                  <a:lnTo>
                    <a:pt x="200908" y="346137"/>
                  </a:lnTo>
                  <a:lnTo>
                    <a:pt x="180272" y="332121"/>
                  </a:lnTo>
                  <a:lnTo>
                    <a:pt x="171706" y="316546"/>
                  </a:lnTo>
                  <a:lnTo>
                    <a:pt x="168591" y="304477"/>
                  </a:lnTo>
                  <a:lnTo>
                    <a:pt x="174821" y="294742"/>
                  </a:lnTo>
                  <a:lnTo>
                    <a:pt x="182218" y="279947"/>
                  </a:lnTo>
                  <a:lnTo>
                    <a:pt x="176768" y="268655"/>
                  </a:lnTo>
                  <a:lnTo>
                    <a:pt x="176768" y="258921"/>
                  </a:lnTo>
                  <a:lnTo>
                    <a:pt x="171706" y="246463"/>
                  </a:lnTo>
                  <a:lnTo>
                    <a:pt x="156910" y="221543"/>
                  </a:lnTo>
                  <a:lnTo>
                    <a:pt x="139389" y="202465"/>
                  </a:lnTo>
                  <a:lnTo>
                    <a:pt x="131991" y="186891"/>
                  </a:lnTo>
                  <a:lnTo>
                    <a:pt x="116028" y="176768"/>
                  </a:lnTo>
                  <a:lnTo>
                    <a:pt x="120311" y="155353"/>
                  </a:lnTo>
                  <a:lnTo>
                    <a:pt x="110577" y="149513"/>
                  </a:lnTo>
                  <a:lnTo>
                    <a:pt x="101232" y="137442"/>
                  </a:lnTo>
                  <a:lnTo>
                    <a:pt x="100065" y="120311"/>
                  </a:lnTo>
                  <a:lnTo>
                    <a:pt x="89552" y="118364"/>
                  </a:lnTo>
                  <a:lnTo>
                    <a:pt x="80596" y="105126"/>
                  </a:lnTo>
                  <a:lnTo>
                    <a:pt x="73977" y="93056"/>
                  </a:lnTo>
                  <a:lnTo>
                    <a:pt x="75535" y="85269"/>
                  </a:lnTo>
                  <a:lnTo>
                    <a:pt x="69695" y="66969"/>
                  </a:lnTo>
                  <a:lnTo>
                    <a:pt x="68137" y="47891"/>
                  </a:lnTo>
                  <a:lnTo>
                    <a:pt x="71641" y="38546"/>
                  </a:lnTo>
                  <a:lnTo>
                    <a:pt x="59572" y="28812"/>
                  </a:lnTo>
                  <a:lnTo>
                    <a:pt x="42829" y="22972"/>
                  </a:lnTo>
                  <a:lnTo>
                    <a:pt x="35821" y="33095"/>
                  </a:lnTo>
                  <a:lnTo>
                    <a:pt x="35431" y="44776"/>
                  </a:lnTo>
                  <a:lnTo>
                    <a:pt x="31538" y="63465"/>
                  </a:lnTo>
                  <a:lnTo>
                    <a:pt x="35821" y="73588"/>
                  </a:lnTo>
                  <a:lnTo>
                    <a:pt x="46333" y="90720"/>
                  </a:lnTo>
                  <a:lnTo>
                    <a:pt x="51005" y="106683"/>
                  </a:lnTo>
                  <a:lnTo>
                    <a:pt x="54899" y="122258"/>
                  </a:lnTo>
                  <a:lnTo>
                    <a:pt x="61908" y="137442"/>
                  </a:lnTo>
                  <a:lnTo>
                    <a:pt x="72031" y="149902"/>
                  </a:lnTo>
                  <a:lnTo>
                    <a:pt x="73977" y="172874"/>
                  </a:lnTo>
                  <a:lnTo>
                    <a:pt x="77871" y="183776"/>
                  </a:lnTo>
                  <a:lnTo>
                    <a:pt x="81375" y="195457"/>
                  </a:lnTo>
                  <a:lnTo>
                    <a:pt x="79817" y="208694"/>
                  </a:lnTo>
                  <a:lnTo>
                    <a:pt x="89941" y="209473"/>
                  </a:lnTo>
                  <a:lnTo>
                    <a:pt x="96170" y="220765"/>
                  </a:lnTo>
                  <a:lnTo>
                    <a:pt x="102011" y="231667"/>
                  </a:lnTo>
                  <a:lnTo>
                    <a:pt x="89941" y="245295"/>
                  </a:lnTo>
                  <a:lnTo>
                    <a:pt x="83322" y="230109"/>
                  </a:lnTo>
                  <a:lnTo>
                    <a:pt x="72031" y="216092"/>
                  </a:lnTo>
                  <a:lnTo>
                    <a:pt x="59182" y="204022"/>
                  </a:lnTo>
                  <a:lnTo>
                    <a:pt x="49448" y="197793"/>
                  </a:lnTo>
                  <a:lnTo>
                    <a:pt x="54120" y="179493"/>
                  </a:lnTo>
                  <a:lnTo>
                    <a:pt x="53731" y="166255"/>
                  </a:lnTo>
                  <a:lnTo>
                    <a:pt x="45555" y="158468"/>
                  </a:lnTo>
                  <a:lnTo>
                    <a:pt x="33485" y="147176"/>
                  </a:lnTo>
                  <a:lnTo>
                    <a:pt x="14796" y="138221"/>
                  </a:lnTo>
                  <a:lnTo>
                    <a:pt x="5840" y="123815"/>
                  </a:lnTo>
                  <a:lnTo>
                    <a:pt x="16353" y="123036"/>
                  </a:lnTo>
                  <a:lnTo>
                    <a:pt x="26866" y="114081"/>
                  </a:lnTo>
                  <a:lnTo>
                    <a:pt x="30759" y="102790"/>
                  </a:lnTo>
                  <a:lnTo>
                    <a:pt x="19468" y="85269"/>
                  </a:lnTo>
                  <a:lnTo>
                    <a:pt x="9345" y="78260"/>
                  </a:lnTo>
                  <a:lnTo>
                    <a:pt x="6230" y="62686"/>
                  </a:lnTo>
                  <a:lnTo>
                    <a:pt x="3504" y="46723"/>
                  </a:lnTo>
                  <a:lnTo>
                    <a:pt x="779" y="26866"/>
                  </a:lnTo>
                  <a:lnTo>
                    <a:pt x="0" y="4672"/>
                  </a:lnTo>
                  <a:lnTo>
                    <a:pt x="24529" y="2725"/>
                  </a:lnTo>
                  <a:lnTo>
                    <a:pt x="51784" y="0"/>
                  </a:lnTo>
                  <a:lnTo>
                    <a:pt x="75535" y="17132"/>
                  </a:lnTo>
                  <a:lnTo>
                    <a:pt x="117196" y="34263"/>
                  </a:lnTo>
                  <a:lnTo>
                    <a:pt x="158857" y="34263"/>
                  </a:lnTo>
                  <a:lnTo>
                    <a:pt x="175599" y="34263"/>
                  </a:lnTo>
                  <a:lnTo>
                    <a:pt x="178714" y="24140"/>
                  </a:lnTo>
                  <a:lnTo>
                    <a:pt x="214924" y="24140"/>
                  </a:lnTo>
                  <a:lnTo>
                    <a:pt x="219986" y="32706"/>
                  </a:lnTo>
                  <a:lnTo>
                    <a:pt x="228163" y="40493"/>
                  </a:lnTo>
                  <a:lnTo>
                    <a:pt x="237507" y="51395"/>
                  </a:lnTo>
                  <a:lnTo>
                    <a:pt x="240621" y="64244"/>
                  </a:lnTo>
                  <a:lnTo>
                    <a:pt x="242179" y="77871"/>
                  </a:lnTo>
                  <a:lnTo>
                    <a:pt x="250745" y="85269"/>
                  </a:lnTo>
                  <a:lnTo>
                    <a:pt x="266319" y="92667"/>
                  </a:lnTo>
                  <a:lnTo>
                    <a:pt x="285008" y="73199"/>
                  </a:lnTo>
                  <a:lnTo>
                    <a:pt x="302140" y="72810"/>
                  </a:lnTo>
                  <a:lnTo>
                    <a:pt x="314210" y="82543"/>
                  </a:lnTo>
                  <a:lnTo>
                    <a:pt x="320440" y="99675"/>
                  </a:lnTo>
                  <a:lnTo>
                    <a:pt x="324333" y="114081"/>
                  </a:lnTo>
                  <a:lnTo>
                    <a:pt x="333677" y="128098"/>
                  </a:lnTo>
                  <a:lnTo>
                    <a:pt x="334456" y="145619"/>
                  </a:lnTo>
                  <a:lnTo>
                    <a:pt x="337571" y="157299"/>
                  </a:lnTo>
                  <a:lnTo>
                    <a:pt x="352756" y="165086"/>
                  </a:lnTo>
                  <a:lnTo>
                    <a:pt x="366773" y="170538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39" name="Forma libre: forma 2104"/>
            <p:cNvSpPr/>
            <p:nvPr/>
          </p:nvSpPr>
          <p:spPr>
            <a:xfrm>
              <a:off x="1835930" y="3358089"/>
              <a:ext cx="141030" cy="152676"/>
            </a:xfrm>
            <a:custGeom>
              <a:avLst/>
              <a:gdLst/>
              <a:ahLst/>
              <a:cxnLst/>
              <a:rect l="0" t="0" r="0" b="0"/>
              <a:pathLst>
                <a:path w="103179" h="103958">
                  <a:moveTo>
                    <a:pt x="103179" y="779"/>
                  </a:moveTo>
                  <a:lnTo>
                    <a:pt x="99286" y="8566"/>
                  </a:lnTo>
                  <a:lnTo>
                    <a:pt x="100454" y="17521"/>
                  </a:lnTo>
                  <a:lnTo>
                    <a:pt x="95002" y="26087"/>
                  </a:lnTo>
                  <a:lnTo>
                    <a:pt x="91498" y="35821"/>
                  </a:lnTo>
                  <a:lnTo>
                    <a:pt x="89941" y="46723"/>
                  </a:lnTo>
                  <a:lnTo>
                    <a:pt x="90331" y="64244"/>
                  </a:lnTo>
                  <a:lnTo>
                    <a:pt x="84101" y="77482"/>
                  </a:lnTo>
                  <a:lnTo>
                    <a:pt x="80207" y="90331"/>
                  </a:lnTo>
                  <a:lnTo>
                    <a:pt x="83711" y="101233"/>
                  </a:lnTo>
                  <a:lnTo>
                    <a:pt x="71641" y="104736"/>
                  </a:lnTo>
                  <a:lnTo>
                    <a:pt x="61907" y="97728"/>
                  </a:lnTo>
                  <a:lnTo>
                    <a:pt x="42829" y="94224"/>
                  </a:lnTo>
                  <a:lnTo>
                    <a:pt x="32316" y="89552"/>
                  </a:lnTo>
                  <a:lnTo>
                    <a:pt x="22583" y="79428"/>
                  </a:lnTo>
                  <a:lnTo>
                    <a:pt x="18689" y="71252"/>
                  </a:lnTo>
                  <a:lnTo>
                    <a:pt x="10123" y="63465"/>
                  </a:lnTo>
                  <a:lnTo>
                    <a:pt x="0" y="52174"/>
                  </a:lnTo>
                  <a:lnTo>
                    <a:pt x="7787" y="50616"/>
                  </a:lnTo>
                  <a:lnTo>
                    <a:pt x="17910" y="43608"/>
                  </a:lnTo>
                  <a:lnTo>
                    <a:pt x="21804" y="31538"/>
                  </a:lnTo>
                  <a:lnTo>
                    <a:pt x="31538" y="30759"/>
                  </a:lnTo>
                  <a:lnTo>
                    <a:pt x="42829" y="29202"/>
                  </a:lnTo>
                  <a:lnTo>
                    <a:pt x="57624" y="16353"/>
                  </a:lnTo>
                  <a:lnTo>
                    <a:pt x="63854" y="5840"/>
                  </a:lnTo>
                  <a:lnTo>
                    <a:pt x="73977" y="9734"/>
                  </a:lnTo>
                  <a:lnTo>
                    <a:pt x="84490" y="6619"/>
                  </a:lnTo>
                  <a:lnTo>
                    <a:pt x="92277" y="3504"/>
                  </a:lnTo>
                  <a:lnTo>
                    <a:pt x="103179" y="779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46" name="Forma libre: forma 2111"/>
            <p:cNvSpPr/>
            <p:nvPr/>
          </p:nvSpPr>
          <p:spPr>
            <a:xfrm>
              <a:off x="1965252" y="3554799"/>
              <a:ext cx="167640" cy="86917"/>
            </a:xfrm>
            <a:custGeom>
              <a:avLst/>
              <a:gdLst/>
              <a:ahLst/>
              <a:cxnLst/>
              <a:rect l="0" t="0" r="0" b="0"/>
              <a:pathLst>
                <a:path w="122647" h="59182">
                  <a:moveTo>
                    <a:pt x="123036" y="23361"/>
                  </a:moveTo>
                  <a:lnTo>
                    <a:pt x="124594" y="41661"/>
                  </a:lnTo>
                  <a:lnTo>
                    <a:pt x="113302" y="47112"/>
                  </a:lnTo>
                  <a:lnTo>
                    <a:pt x="109798" y="59182"/>
                  </a:lnTo>
                  <a:lnTo>
                    <a:pt x="98897" y="38546"/>
                  </a:lnTo>
                  <a:lnTo>
                    <a:pt x="99286" y="30370"/>
                  </a:lnTo>
                  <a:lnTo>
                    <a:pt x="95392" y="22193"/>
                  </a:lnTo>
                  <a:lnTo>
                    <a:pt x="84880" y="15185"/>
                  </a:lnTo>
                  <a:lnTo>
                    <a:pt x="75146" y="16742"/>
                  </a:lnTo>
                  <a:lnTo>
                    <a:pt x="70473" y="25308"/>
                  </a:lnTo>
                  <a:lnTo>
                    <a:pt x="61518" y="31538"/>
                  </a:lnTo>
                  <a:lnTo>
                    <a:pt x="63854" y="51006"/>
                  </a:lnTo>
                  <a:lnTo>
                    <a:pt x="54510" y="58014"/>
                  </a:lnTo>
                  <a:lnTo>
                    <a:pt x="44387" y="59182"/>
                  </a:lnTo>
                  <a:lnTo>
                    <a:pt x="41272" y="44387"/>
                  </a:lnTo>
                  <a:lnTo>
                    <a:pt x="31148" y="47112"/>
                  </a:lnTo>
                  <a:lnTo>
                    <a:pt x="27255" y="37378"/>
                  </a:lnTo>
                  <a:lnTo>
                    <a:pt x="18300" y="35431"/>
                  </a:lnTo>
                  <a:lnTo>
                    <a:pt x="3504" y="32706"/>
                  </a:lnTo>
                  <a:lnTo>
                    <a:pt x="3504" y="24529"/>
                  </a:lnTo>
                  <a:lnTo>
                    <a:pt x="1947" y="13238"/>
                  </a:lnTo>
                  <a:lnTo>
                    <a:pt x="2336" y="3504"/>
                  </a:lnTo>
                  <a:lnTo>
                    <a:pt x="10902" y="1168"/>
                  </a:lnTo>
                  <a:lnTo>
                    <a:pt x="18300" y="10123"/>
                  </a:lnTo>
                  <a:lnTo>
                    <a:pt x="26476" y="16353"/>
                  </a:lnTo>
                  <a:lnTo>
                    <a:pt x="34263" y="20636"/>
                  </a:lnTo>
                  <a:lnTo>
                    <a:pt x="44776" y="18689"/>
                  </a:lnTo>
                  <a:lnTo>
                    <a:pt x="54510" y="12459"/>
                  </a:lnTo>
                  <a:lnTo>
                    <a:pt x="68137" y="7398"/>
                  </a:lnTo>
                  <a:lnTo>
                    <a:pt x="75924" y="0"/>
                  </a:lnTo>
                  <a:lnTo>
                    <a:pt x="87994" y="1557"/>
                  </a:lnTo>
                  <a:lnTo>
                    <a:pt x="98897" y="4672"/>
                  </a:lnTo>
                  <a:lnTo>
                    <a:pt x="108630" y="8955"/>
                  </a:lnTo>
                  <a:lnTo>
                    <a:pt x="123036" y="23361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47" name="Forma libre: forma 2112"/>
            <p:cNvSpPr/>
            <p:nvPr/>
          </p:nvSpPr>
          <p:spPr>
            <a:xfrm>
              <a:off x="2006771" y="3906458"/>
              <a:ext cx="394355" cy="662171"/>
            </a:xfrm>
            <a:custGeom>
              <a:avLst/>
              <a:gdLst/>
              <a:ahLst/>
              <a:cxnLst/>
              <a:rect l="0" t="0" r="0" b="0"/>
              <a:pathLst>
                <a:path w="288513" h="450873">
                  <a:moveTo>
                    <a:pt x="251524" y="105126"/>
                  </a:moveTo>
                  <a:lnTo>
                    <a:pt x="231667" y="103957"/>
                  </a:lnTo>
                  <a:lnTo>
                    <a:pt x="211031" y="112523"/>
                  </a:lnTo>
                  <a:lnTo>
                    <a:pt x="186891" y="129265"/>
                  </a:lnTo>
                  <a:lnTo>
                    <a:pt x="185334" y="140947"/>
                  </a:lnTo>
                  <a:lnTo>
                    <a:pt x="180271" y="149513"/>
                  </a:lnTo>
                  <a:lnTo>
                    <a:pt x="182997" y="162751"/>
                  </a:lnTo>
                  <a:lnTo>
                    <a:pt x="170149" y="170148"/>
                  </a:lnTo>
                  <a:lnTo>
                    <a:pt x="170538" y="180660"/>
                  </a:lnTo>
                  <a:lnTo>
                    <a:pt x="174821" y="207526"/>
                  </a:lnTo>
                  <a:lnTo>
                    <a:pt x="187669" y="222322"/>
                  </a:lnTo>
                  <a:lnTo>
                    <a:pt x="183776" y="233223"/>
                  </a:lnTo>
                  <a:lnTo>
                    <a:pt x="198182" y="234392"/>
                  </a:lnTo>
                  <a:lnTo>
                    <a:pt x="207137" y="247630"/>
                  </a:lnTo>
                  <a:lnTo>
                    <a:pt x="226216" y="248408"/>
                  </a:lnTo>
                  <a:lnTo>
                    <a:pt x="243347" y="233613"/>
                  </a:lnTo>
                  <a:lnTo>
                    <a:pt x="244126" y="271380"/>
                  </a:lnTo>
                  <a:lnTo>
                    <a:pt x="254250" y="274106"/>
                  </a:lnTo>
                  <a:lnTo>
                    <a:pt x="265930" y="269823"/>
                  </a:lnTo>
                  <a:lnTo>
                    <a:pt x="287345" y="309926"/>
                  </a:lnTo>
                  <a:lnTo>
                    <a:pt x="283062" y="318103"/>
                  </a:lnTo>
                  <a:lnTo>
                    <a:pt x="283451" y="335624"/>
                  </a:lnTo>
                  <a:lnTo>
                    <a:pt x="284619" y="356649"/>
                  </a:lnTo>
                  <a:lnTo>
                    <a:pt x="277221" y="369108"/>
                  </a:lnTo>
                  <a:lnTo>
                    <a:pt x="281894" y="378453"/>
                  </a:lnTo>
                  <a:lnTo>
                    <a:pt x="277611" y="386629"/>
                  </a:lnTo>
                  <a:lnTo>
                    <a:pt x="288513" y="407265"/>
                  </a:lnTo>
                  <a:lnTo>
                    <a:pt x="277611" y="434131"/>
                  </a:lnTo>
                  <a:lnTo>
                    <a:pt x="272938" y="446980"/>
                  </a:lnTo>
                  <a:lnTo>
                    <a:pt x="262426" y="453209"/>
                  </a:lnTo>
                  <a:lnTo>
                    <a:pt x="239454" y="438803"/>
                  </a:lnTo>
                  <a:lnTo>
                    <a:pt x="236729" y="428680"/>
                  </a:lnTo>
                  <a:lnTo>
                    <a:pt x="191563" y="403761"/>
                  </a:lnTo>
                  <a:lnTo>
                    <a:pt x="149902" y="376895"/>
                  </a:lnTo>
                  <a:lnTo>
                    <a:pt x="131991" y="361711"/>
                  </a:lnTo>
                  <a:lnTo>
                    <a:pt x="121089" y="341075"/>
                  </a:lnTo>
                  <a:lnTo>
                    <a:pt x="103179" y="301361"/>
                  </a:lnTo>
                  <a:lnTo>
                    <a:pt x="79039" y="255806"/>
                  </a:lnTo>
                  <a:lnTo>
                    <a:pt x="55678" y="206358"/>
                  </a:lnTo>
                  <a:lnTo>
                    <a:pt x="46333" y="195067"/>
                  </a:lnTo>
                  <a:lnTo>
                    <a:pt x="38546" y="176767"/>
                  </a:lnTo>
                  <a:lnTo>
                    <a:pt x="21025" y="160804"/>
                  </a:lnTo>
                  <a:lnTo>
                    <a:pt x="5062" y="150681"/>
                  </a:lnTo>
                  <a:lnTo>
                    <a:pt x="11681" y="139778"/>
                  </a:lnTo>
                  <a:lnTo>
                    <a:pt x="0" y="116028"/>
                  </a:lnTo>
                  <a:lnTo>
                    <a:pt x="6230" y="98507"/>
                  </a:lnTo>
                  <a:lnTo>
                    <a:pt x="23361" y="82933"/>
                  </a:lnTo>
                  <a:lnTo>
                    <a:pt x="26087" y="93445"/>
                  </a:lnTo>
                  <a:lnTo>
                    <a:pt x="21025" y="108241"/>
                  </a:lnTo>
                  <a:lnTo>
                    <a:pt x="29980" y="106294"/>
                  </a:lnTo>
                  <a:lnTo>
                    <a:pt x="38936" y="109020"/>
                  </a:lnTo>
                  <a:lnTo>
                    <a:pt x="48669" y="121478"/>
                  </a:lnTo>
                  <a:lnTo>
                    <a:pt x="60739" y="111355"/>
                  </a:lnTo>
                  <a:lnTo>
                    <a:pt x="64244" y="94613"/>
                  </a:lnTo>
                  <a:lnTo>
                    <a:pt x="77092" y="73199"/>
                  </a:lnTo>
                  <a:lnTo>
                    <a:pt x="103179" y="63465"/>
                  </a:lnTo>
                  <a:lnTo>
                    <a:pt x="126541" y="37378"/>
                  </a:lnTo>
                  <a:lnTo>
                    <a:pt x="133160" y="21415"/>
                  </a:lnTo>
                  <a:lnTo>
                    <a:pt x="130044" y="2336"/>
                  </a:lnTo>
                  <a:lnTo>
                    <a:pt x="150292" y="11681"/>
                  </a:lnTo>
                  <a:lnTo>
                    <a:pt x="157299" y="23361"/>
                  </a:lnTo>
                  <a:lnTo>
                    <a:pt x="167812" y="29980"/>
                  </a:lnTo>
                  <a:lnTo>
                    <a:pt x="181050" y="56067"/>
                  </a:lnTo>
                  <a:lnTo>
                    <a:pt x="197403" y="59182"/>
                  </a:lnTo>
                  <a:lnTo>
                    <a:pt x="209084" y="52563"/>
                  </a:lnTo>
                  <a:lnTo>
                    <a:pt x="217260" y="56846"/>
                  </a:lnTo>
                  <a:lnTo>
                    <a:pt x="230109" y="54510"/>
                  </a:lnTo>
                  <a:lnTo>
                    <a:pt x="247241" y="66190"/>
                  </a:lnTo>
                  <a:lnTo>
                    <a:pt x="233613" y="91499"/>
                  </a:lnTo>
                  <a:lnTo>
                    <a:pt x="251524" y="105126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53" name="Forma libre: forma 2118"/>
            <p:cNvSpPr/>
            <p:nvPr/>
          </p:nvSpPr>
          <p:spPr>
            <a:xfrm>
              <a:off x="2604428" y="4608100"/>
              <a:ext cx="252791" cy="299063"/>
            </a:xfrm>
            <a:custGeom>
              <a:avLst/>
              <a:gdLst/>
              <a:ahLst/>
              <a:cxnLst/>
              <a:rect l="0" t="0" r="0" b="0"/>
              <a:pathLst>
                <a:path w="184944" h="203632">
                  <a:moveTo>
                    <a:pt x="92277" y="20636"/>
                  </a:moveTo>
                  <a:lnTo>
                    <a:pt x="99675" y="34653"/>
                  </a:lnTo>
                  <a:lnTo>
                    <a:pt x="101232" y="68137"/>
                  </a:lnTo>
                  <a:lnTo>
                    <a:pt x="124594" y="72809"/>
                  </a:lnTo>
                  <a:lnTo>
                    <a:pt x="132770" y="68137"/>
                  </a:lnTo>
                  <a:lnTo>
                    <a:pt x="147955" y="74756"/>
                  </a:lnTo>
                  <a:lnTo>
                    <a:pt x="156520" y="104736"/>
                  </a:lnTo>
                  <a:lnTo>
                    <a:pt x="160025" y="114470"/>
                  </a:lnTo>
                  <a:lnTo>
                    <a:pt x="167812" y="115639"/>
                  </a:lnTo>
                  <a:lnTo>
                    <a:pt x="175599" y="111355"/>
                  </a:lnTo>
                  <a:lnTo>
                    <a:pt x="183776" y="116028"/>
                  </a:lnTo>
                  <a:lnTo>
                    <a:pt x="184944" y="129654"/>
                  </a:lnTo>
                  <a:lnTo>
                    <a:pt x="183776" y="144450"/>
                  </a:lnTo>
                  <a:lnTo>
                    <a:pt x="181050" y="158467"/>
                  </a:lnTo>
                  <a:lnTo>
                    <a:pt x="179882" y="180660"/>
                  </a:lnTo>
                  <a:lnTo>
                    <a:pt x="163139" y="199349"/>
                  </a:lnTo>
                  <a:lnTo>
                    <a:pt x="146786" y="203632"/>
                  </a:lnTo>
                  <a:lnTo>
                    <a:pt x="122647" y="199739"/>
                  </a:lnTo>
                  <a:lnTo>
                    <a:pt x="100454" y="192730"/>
                  </a:lnTo>
                  <a:lnTo>
                    <a:pt x="116807" y="155352"/>
                  </a:lnTo>
                  <a:lnTo>
                    <a:pt x="112523" y="144450"/>
                  </a:lnTo>
                  <a:lnTo>
                    <a:pt x="89552" y="134717"/>
                  </a:lnTo>
                  <a:lnTo>
                    <a:pt x="61518" y="116417"/>
                  </a:lnTo>
                  <a:lnTo>
                    <a:pt x="43608" y="112523"/>
                  </a:lnTo>
                  <a:lnTo>
                    <a:pt x="0" y="72030"/>
                  </a:lnTo>
                  <a:lnTo>
                    <a:pt x="5840" y="42440"/>
                  </a:lnTo>
                  <a:lnTo>
                    <a:pt x="5062" y="29201"/>
                  </a:lnTo>
                  <a:lnTo>
                    <a:pt x="13238" y="7398"/>
                  </a:lnTo>
                  <a:lnTo>
                    <a:pt x="50227" y="0"/>
                  </a:lnTo>
                  <a:lnTo>
                    <a:pt x="70084" y="389"/>
                  </a:lnTo>
                  <a:lnTo>
                    <a:pt x="92277" y="20636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65" name="Forma libre: forma 2130"/>
            <p:cNvSpPr/>
            <p:nvPr/>
          </p:nvSpPr>
          <p:spPr>
            <a:xfrm>
              <a:off x="1766744" y="3379814"/>
              <a:ext cx="65992" cy="45745"/>
            </a:xfrm>
            <a:custGeom>
              <a:avLst/>
              <a:gdLst/>
              <a:ahLst/>
              <a:cxnLst/>
              <a:rect l="0" t="0" r="0" b="0"/>
              <a:pathLst>
                <a:path w="48280" h="31148">
                  <a:moveTo>
                    <a:pt x="49059" y="25697"/>
                  </a:moveTo>
                  <a:lnTo>
                    <a:pt x="33485" y="31148"/>
                  </a:lnTo>
                  <a:lnTo>
                    <a:pt x="17521" y="23751"/>
                  </a:lnTo>
                  <a:lnTo>
                    <a:pt x="5451" y="22193"/>
                  </a:lnTo>
                  <a:lnTo>
                    <a:pt x="779" y="13238"/>
                  </a:lnTo>
                  <a:lnTo>
                    <a:pt x="8955" y="7008"/>
                  </a:lnTo>
                  <a:lnTo>
                    <a:pt x="17910" y="0"/>
                  </a:lnTo>
                  <a:lnTo>
                    <a:pt x="28034" y="7008"/>
                  </a:lnTo>
                  <a:lnTo>
                    <a:pt x="44387" y="11291"/>
                  </a:lnTo>
                  <a:lnTo>
                    <a:pt x="49059" y="25697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67" name="Forma libre: forma 2132"/>
            <p:cNvSpPr/>
            <p:nvPr/>
          </p:nvSpPr>
          <p:spPr>
            <a:xfrm>
              <a:off x="2704472" y="3685172"/>
              <a:ext cx="123469" cy="150388"/>
            </a:xfrm>
            <a:custGeom>
              <a:avLst/>
              <a:gdLst/>
              <a:ahLst/>
              <a:cxnLst/>
              <a:rect l="0" t="0" r="0" b="0"/>
              <a:pathLst>
                <a:path w="90331" h="102400">
                  <a:moveTo>
                    <a:pt x="66969" y="0"/>
                  </a:moveTo>
                  <a:lnTo>
                    <a:pt x="90331" y="6619"/>
                  </a:lnTo>
                  <a:lnTo>
                    <a:pt x="78260" y="28033"/>
                  </a:lnTo>
                  <a:lnTo>
                    <a:pt x="79818" y="45165"/>
                  </a:lnTo>
                  <a:lnTo>
                    <a:pt x="87994" y="59571"/>
                  </a:lnTo>
                  <a:lnTo>
                    <a:pt x="84101" y="70473"/>
                  </a:lnTo>
                  <a:lnTo>
                    <a:pt x="81765" y="81764"/>
                  </a:lnTo>
                  <a:lnTo>
                    <a:pt x="76314" y="92277"/>
                  </a:lnTo>
                  <a:lnTo>
                    <a:pt x="63854" y="86825"/>
                  </a:lnTo>
                  <a:lnTo>
                    <a:pt x="53342" y="89551"/>
                  </a:lnTo>
                  <a:lnTo>
                    <a:pt x="44387" y="87215"/>
                  </a:lnTo>
                  <a:lnTo>
                    <a:pt x="45944" y="99285"/>
                  </a:lnTo>
                  <a:lnTo>
                    <a:pt x="31927" y="102400"/>
                  </a:lnTo>
                  <a:lnTo>
                    <a:pt x="19078" y="80596"/>
                  </a:lnTo>
                  <a:lnTo>
                    <a:pt x="16353" y="66969"/>
                  </a:lnTo>
                  <a:lnTo>
                    <a:pt x="0" y="48669"/>
                  </a:lnTo>
                  <a:lnTo>
                    <a:pt x="4283" y="35820"/>
                  </a:lnTo>
                  <a:lnTo>
                    <a:pt x="16742" y="23751"/>
                  </a:lnTo>
                  <a:lnTo>
                    <a:pt x="20636" y="1557"/>
                  </a:lnTo>
                  <a:lnTo>
                    <a:pt x="46723" y="6230"/>
                  </a:lnTo>
                  <a:lnTo>
                    <a:pt x="66969" y="0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85" name="Forma libre: forma 2150"/>
            <p:cNvSpPr/>
            <p:nvPr/>
          </p:nvSpPr>
          <p:spPr>
            <a:xfrm>
              <a:off x="2781100" y="4999788"/>
              <a:ext cx="145288" cy="176120"/>
            </a:xfrm>
            <a:custGeom>
              <a:avLst/>
              <a:gdLst/>
              <a:ahLst/>
              <a:cxnLst/>
              <a:rect l="0" t="0" r="0" b="0"/>
              <a:pathLst>
                <a:path w="106294" h="119921">
                  <a:moveTo>
                    <a:pt x="106294" y="90720"/>
                  </a:moveTo>
                  <a:lnTo>
                    <a:pt x="100065" y="106294"/>
                  </a:lnTo>
                  <a:lnTo>
                    <a:pt x="79428" y="119921"/>
                  </a:lnTo>
                  <a:lnTo>
                    <a:pt x="63076" y="115249"/>
                  </a:lnTo>
                  <a:lnTo>
                    <a:pt x="52563" y="117585"/>
                  </a:lnTo>
                  <a:lnTo>
                    <a:pt x="31538" y="107073"/>
                  </a:lnTo>
                  <a:lnTo>
                    <a:pt x="17521" y="107852"/>
                  </a:lnTo>
                  <a:lnTo>
                    <a:pt x="2336" y="94224"/>
                  </a:lnTo>
                  <a:lnTo>
                    <a:pt x="779" y="77871"/>
                  </a:lnTo>
                  <a:lnTo>
                    <a:pt x="0" y="47891"/>
                  </a:lnTo>
                  <a:lnTo>
                    <a:pt x="1168" y="22583"/>
                  </a:lnTo>
                  <a:lnTo>
                    <a:pt x="3115" y="2725"/>
                  </a:lnTo>
                  <a:lnTo>
                    <a:pt x="16353" y="0"/>
                  </a:lnTo>
                  <a:lnTo>
                    <a:pt x="40493" y="19078"/>
                  </a:lnTo>
                  <a:lnTo>
                    <a:pt x="72031" y="34263"/>
                  </a:lnTo>
                  <a:lnTo>
                    <a:pt x="90720" y="47891"/>
                  </a:lnTo>
                  <a:lnTo>
                    <a:pt x="105515" y="64633"/>
                  </a:lnTo>
                  <a:lnTo>
                    <a:pt x="98118" y="76314"/>
                  </a:lnTo>
                  <a:lnTo>
                    <a:pt x="106294" y="90720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86" name="Forma libre: forma 2151"/>
            <p:cNvSpPr/>
            <p:nvPr/>
          </p:nvSpPr>
          <p:spPr>
            <a:xfrm>
              <a:off x="304800" y="1388738"/>
              <a:ext cx="2339512" cy="1603386"/>
            </a:xfrm>
            <a:custGeom>
              <a:avLst/>
              <a:gdLst/>
              <a:ahLst/>
              <a:cxnLst/>
              <a:rect l="0" t="0" r="0" b="0"/>
              <a:pathLst>
                <a:path w="1711604" h="1091748">
                  <a:moveTo>
                    <a:pt x="-306422" y="1231132"/>
                  </a:moveTo>
                  <a:moveTo>
                    <a:pt x="-322386" y="1198816"/>
                  </a:moveTo>
                  <a:close/>
                  <a:moveTo>
                    <a:pt x="-337960" y="1188313"/>
                  </a:moveTo>
                  <a:close/>
                  <a:moveTo>
                    <a:pt x="-360543" y="1176632"/>
                  </a:moveTo>
                  <a:close/>
                  <a:moveTo>
                    <a:pt x="-387408" y="1162618"/>
                  </a:moveTo>
                  <a:close/>
                  <a:moveTo>
                    <a:pt x="1215954" y="494091"/>
                  </a:moveTo>
                  <a:lnTo>
                    <a:pt x="1204668" y="503435"/>
                  </a:lnTo>
                  <a:lnTo>
                    <a:pt x="1165338" y="503435"/>
                  </a:lnTo>
                  <a:lnTo>
                    <a:pt x="1099925" y="503435"/>
                  </a:lnTo>
                  <a:lnTo>
                    <a:pt x="1034907" y="503435"/>
                  </a:lnTo>
                  <a:lnTo>
                    <a:pt x="977284" y="503435"/>
                  </a:lnTo>
                  <a:lnTo>
                    <a:pt x="920048" y="503435"/>
                  </a:lnTo>
                  <a:lnTo>
                    <a:pt x="863588" y="503435"/>
                  </a:lnTo>
                  <a:lnTo>
                    <a:pt x="805190" y="503435"/>
                  </a:lnTo>
                  <a:lnTo>
                    <a:pt x="786501" y="503435"/>
                  </a:lnTo>
                  <a:lnTo>
                    <a:pt x="729652" y="503435"/>
                  </a:lnTo>
                  <a:lnTo>
                    <a:pt x="675530" y="503435"/>
                  </a:lnTo>
                  <a:lnTo>
                    <a:pt x="669302" y="523293"/>
                  </a:lnTo>
                  <a:lnTo>
                    <a:pt x="659958" y="543149"/>
                  </a:lnTo>
                  <a:lnTo>
                    <a:pt x="651002" y="549379"/>
                  </a:lnTo>
                  <a:lnTo>
                    <a:pt x="655285" y="526407"/>
                  </a:lnTo>
                  <a:lnTo>
                    <a:pt x="632704" y="518231"/>
                  </a:lnTo>
                  <a:lnTo>
                    <a:pt x="625695" y="534195"/>
                  </a:lnTo>
                  <a:lnTo>
                    <a:pt x="618686" y="555220"/>
                  </a:lnTo>
                  <a:lnTo>
                    <a:pt x="602333" y="587536"/>
                  </a:lnTo>
                  <a:lnTo>
                    <a:pt x="586757" y="609341"/>
                  </a:lnTo>
                  <a:lnTo>
                    <a:pt x="571183" y="631144"/>
                  </a:lnTo>
                  <a:lnTo>
                    <a:pt x="550160" y="653726"/>
                  </a:lnTo>
                  <a:lnTo>
                    <a:pt x="545876" y="672026"/>
                  </a:lnTo>
                  <a:lnTo>
                    <a:pt x="534975" y="692661"/>
                  </a:lnTo>
                  <a:lnTo>
                    <a:pt x="519789" y="712909"/>
                  </a:lnTo>
                  <a:lnTo>
                    <a:pt x="523683" y="726147"/>
                  </a:lnTo>
                  <a:lnTo>
                    <a:pt x="516285" y="746393"/>
                  </a:lnTo>
                  <a:lnTo>
                    <a:pt x="522125" y="767418"/>
                  </a:lnTo>
                  <a:lnTo>
                    <a:pt x="527187" y="775983"/>
                  </a:lnTo>
                  <a:lnTo>
                    <a:pt x="525631" y="816863"/>
                  </a:lnTo>
                  <a:lnTo>
                    <a:pt x="535363" y="842171"/>
                  </a:lnTo>
                  <a:lnTo>
                    <a:pt x="532250" y="855798"/>
                  </a:lnTo>
                  <a:lnTo>
                    <a:pt x="554052" y="862418"/>
                  </a:lnTo>
                  <a:lnTo>
                    <a:pt x="570016" y="870208"/>
                  </a:lnTo>
                  <a:lnTo>
                    <a:pt x="578193" y="880331"/>
                  </a:lnTo>
                  <a:lnTo>
                    <a:pt x="586370" y="894740"/>
                  </a:lnTo>
                  <a:lnTo>
                    <a:pt x="585202" y="907197"/>
                  </a:lnTo>
                  <a:lnTo>
                    <a:pt x="609731" y="905251"/>
                  </a:lnTo>
                  <a:lnTo>
                    <a:pt x="636986" y="902523"/>
                  </a:lnTo>
                  <a:lnTo>
                    <a:pt x="660736" y="919653"/>
                  </a:lnTo>
                  <a:lnTo>
                    <a:pt x="702397" y="936791"/>
                  </a:lnTo>
                  <a:lnTo>
                    <a:pt x="744059" y="936791"/>
                  </a:lnTo>
                  <a:lnTo>
                    <a:pt x="760798" y="936791"/>
                  </a:lnTo>
                  <a:lnTo>
                    <a:pt x="763914" y="926660"/>
                  </a:lnTo>
                  <a:lnTo>
                    <a:pt x="800128" y="926660"/>
                  </a:lnTo>
                  <a:lnTo>
                    <a:pt x="805190" y="935233"/>
                  </a:lnTo>
                  <a:lnTo>
                    <a:pt x="813367" y="943016"/>
                  </a:lnTo>
                  <a:lnTo>
                    <a:pt x="822708" y="953922"/>
                  </a:lnTo>
                  <a:lnTo>
                    <a:pt x="825824" y="966766"/>
                  </a:lnTo>
                  <a:lnTo>
                    <a:pt x="827382" y="980392"/>
                  </a:lnTo>
                  <a:lnTo>
                    <a:pt x="835947" y="987795"/>
                  </a:lnTo>
                  <a:lnTo>
                    <a:pt x="851519" y="995190"/>
                  </a:lnTo>
                  <a:lnTo>
                    <a:pt x="870208" y="975726"/>
                  </a:lnTo>
                  <a:lnTo>
                    <a:pt x="887338" y="975331"/>
                  </a:lnTo>
                  <a:lnTo>
                    <a:pt x="899414" y="985066"/>
                  </a:lnTo>
                  <a:lnTo>
                    <a:pt x="905639" y="1002197"/>
                  </a:lnTo>
                  <a:lnTo>
                    <a:pt x="909538" y="1016606"/>
                  </a:lnTo>
                  <a:lnTo>
                    <a:pt x="918878" y="1030621"/>
                  </a:lnTo>
                  <a:lnTo>
                    <a:pt x="919653" y="1048146"/>
                  </a:lnTo>
                  <a:lnTo>
                    <a:pt x="922769" y="1059820"/>
                  </a:lnTo>
                  <a:lnTo>
                    <a:pt x="937962" y="1067610"/>
                  </a:lnTo>
                  <a:lnTo>
                    <a:pt x="951976" y="1073059"/>
                  </a:lnTo>
                  <a:lnTo>
                    <a:pt x="960154" y="1072284"/>
                  </a:lnTo>
                  <a:lnTo>
                    <a:pt x="957813" y="1063719"/>
                  </a:lnTo>
                  <a:lnTo>
                    <a:pt x="959371" y="1051650"/>
                  </a:lnTo>
                  <a:lnTo>
                    <a:pt x="963262" y="1034512"/>
                  </a:lnTo>
                  <a:lnTo>
                    <a:pt x="970664" y="1023614"/>
                  </a:lnTo>
                  <a:lnTo>
                    <a:pt x="985066" y="1011545"/>
                  </a:lnTo>
                  <a:lnTo>
                    <a:pt x="1008429" y="1001034"/>
                  </a:lnTo>
                  <a:lnTo>
                    <a:pt x="1032179" y="982733"/>
                  </a:lnTo>
                  <a:lnTo>
                    <a:pt x="1051262" y="976889"/>
                  </a:lnTo>
                  <a:lnTo>
                    <a:pt x="1064889" y="975331"/>
                  </a:lnTo>
                  <a:lnTo>
                    <a:pt x="1078516" y="980788"/>
                  </a:lnTo>
                  <a:lnTo>
                    <a:pt x="1097592" y="977672"/>
                  </a:lnTo>
                  <a:lnTo>
                    <a:pt x="1110444" y="990911"/>
                  </a:lnTo>
                  <a:lnTo>
                    <a:pt x="1125233" y="991686"/>
                  </a:lnTo>
                  <a:lnTo>
                    <a:pt x="1134581" y="987012"/>
                  </a:lnTo>
                  <a:lnTo>
                    <a:pt x="1146262" y="987407"/>
                  </a:lnTo>
                  <a:lnTo>
                    <a:pt x="1145487" y="972610"/>
                  </a:lnTo>
                  <a:lnTo>
                    <a:pt x="1152882" y="962099"/>
                  </a:lnTo>
                  <a:lnTo>
                    <a:pt x="1169237" y="960541"/>
                  </a:lnTo>
                  <a:lnTo>
                    <a:pt x="1187530" y="963262"/>
                  </a:lnTo>
                  <a:lnTo>
                    <a:pt x="1211676" y="960146"/>
                  </a:lnTo>
                  <a:lnTo>
                    <a:pt x="1223357" y="965990"/>
                  </a:lnTo>
                  <a:lnTo>
                    <a:pt x="1231139" y="977672"/>
                  </a:lnTo>
                  <a:lnTo>
                    <a:pt x="1258400" y="967548"/>
                  </a:lnTo>
                  <a:lnTo>
                    <a:pt x="1277476" y="992074"/>
                  </a:lnTo>
                  <a:lnTo>
                    <a:pt x="1280592" y="1005700"/>
                  </a:lnTo>
                  <a:lnTo>
                    <a:pt x="1272802" y="1022056"/>
                  </a:lnTo>
                  <a:lnTo>
                    <a:pt x="1274360" y="1031791"/>
                  </a:lnTo>
                  <a:lnTo>
                    <a:pt x="1280592" y="1050867"/>
                  </a:lnTo>
                  <a:lnTo>
                    <a:pt x="1288375" y="1072284"/>
                  </a:lnTo>
                  <a:lnTo>
                    <a:pt x="1296948" y="1088639"/>
                  </a:lnTo>
                  <a:lnTo>
                    <a:pt x="1307063" y="1091748"/>
                  </a:lnTo>
                  <a:lnTo>
                    <a:pt x="1321473" y="1073454"/>
                  </a:lnTo>
                  <a:lnTo>
                    <a:pt x="1324201" y="1063719"/>
                  </a:lnTo>
                  <a:lnTo>
                    <a:pt x="1327705" y="1046976"/>
                  </a:lnTo>
                  <a:lnTo>
                    <a:pt x="1323031" y="1018164"/>
                  </a:lnTo>
                  <a:lnTo>
                    <a:pt x="1324976" y="1007654"/>
                  </a:lnTo>
                  <a:lnTo>
                    <a:pt x="1319140" y="990128"/>
                  </a:lnTo>
                  <a:lnTo>
                    <a:pt x="1316411" y="969106"/>
                  </a:lnTo>
                  <a:lnTo>
                    <a:pt x="1316799" y="951976"/>
                  </a:lnTo>
                  <a:lnTo>
                    <a:pt x="1323806" y="934450"/>
                  </a:lnTo>
                  <a:lnTo>
                    <a:pt x="1337433" y="919653"/>
                  </a:lnTo>
                  <a:lnTo>
                    <a:pt x="1351842" y="907972"/>
                  </a:lnTo>
                  <a:lnTo>
                    <a:pt x="1378708" y="892012"/>
                  </a:lnTo>
                  <a:lnTo>
                    <a:pt x="1383770" y="883447"/>
                  </a:lnTo>
                  <a:lnTo>
                    <a:pt x="1396622" y="874486"/>
                  </a:lnTo>
                  <a:lnTo>
                    <a:pt x="1407520" y="872936"/>
                  </a:lnTo>
                  <a:lnTo>
                    <a:pt x="1424650" y="858139"/>
                  </a:lnTo>
                  <a:lnTo>
                    <a:pt x="1448013" y="850744"/>
                  </a:lnTo>
                  <a:lnTo>
                    <a:pt x="1465926" y="832048"/>
                  </a:lnTo>
                  <a:lnTo>
                    <a:pt x="1469430" y="806740"/>
                  </a:lnTo>
                  <a:lnTo>
                    <a:pt x="1469817" y="798175"/>
                  </a:lnTo>
                  <a:lnTo>
                    <a:pt x="1470205" y="772479"/>
                  </a:lnTo>
                  <a:lnTo>
                    <a:pt x="1458524" y="764302"/>
                  </a:lnTo>
                  <a:lnTo>
                    <a:pt x="1470980" y="768193"/>
                  </a:lnTo>
                  <a:lnTo>
                    <a:pt x="1470980" y="752234"/>
                  </a:lnTo>
                  <a:lnTo>
                    <a:pt x="1478382" y="741721"/>
                  </a:lnTo>
                  <a:lnTo>
                    <a:pt x="1474491" y="762356"/>
                  </a:lnTo>
                  <a:lnTo>
                    <a:pt x="1482274" y="772092"/>
                  </a:lnTo>
                  <a:lnTo>
                    <a:pt x="1470980" y="789222"/>
                  </a:lnTo>
                  <a:lnTo>
                    <a:pt x="1489676" y="770146"/>
                  </a:lnTo>
                  <a:lnTo>
                    <a:pt x="1499016" y="760410"/>
                  </a:lnTo>
                  <a:lnTo>
                    <a:pt x="1501357" y="750676"/>
                  </a:lnTo>
                  <a:lnTo>
                    <a:pt x="1497466" y="732765"/>
                  </a:lnTo>
                  <a:lnTo>
                    <a:pt x="1506419" y="740553"/>
                  </a:lnTo>
                  <a:lnTo>
                    <a:pt x="1526270" y="727703"/>
                  </a:lnTo>
                  <a:lnTo>
                    <a:pt x="1536006" y="710183"/>
                  </a:lnTo>
                  <a:lnTo>
                    <a:pt x="1538734" y="702007"/>
                  </a:lnTo>
                  <a:lnTo>
                    <a:pt x="1550028" y="705121"/>
                  </a:lnTo>
                  <a:lnTo>
                    <a:pt x="1580390" y="697724"/>
                  </a:lnTo>
                  <a:lnTo>
                    <a:pt x="1545354" y="697724"/>
                  </a:lnTo>
                  <a:lnTo>
                    <a:pt x="1564042" y="690716"/>
                  </a:lnTo>
                  <a:lnTo>
                    <a:pt x="1576111" y="689546"/>
                  </a:lnTo>
                  <a:lnTo>
                    <a:pt x="1585451" y="688378"/>
                  </a:lnTo>
                  <a:lnTo>
                    <a:pt x="1601419" y="684097"/>
                  </a:lnTo>
                  <a:lnTo>
                    <a:pt x="1610767" y="684486"/>
                  </a:lnTo>
                  <a:lnTo>
                    <a:pt x="1625556" y="680592"/>
                  </a:lnTo>
                  <a:lnTo>
                    <a:pt x="1625169" y="668522"/>
                  </a:lnTo>
                  <a:lnTo>
                    <a:pt x="1624394" y="677089"/>
                  </a:lnTo>
                  <a:lnTo>
                    <a:pt x="1616216" y="676699"/>
                  </a:lnTo>
                  <a:lnTo>
                    <a:pt x="1613875" y="663849"/>
                  </a:lnTo>
                  <a:lnTo>
                    <a:pt x="1618162" y="651001"/>
                  </a:lnTo>
                  <a:lnTo>
                    <a:pt x="1638796" y="631533"/>
                  </a:lnTo>
                  <a:lnTo>
                    <a:pt x="1661770" y="624524"/>
                  </a:lnTo>
                  <a:lnTo>
                    <a:pt x="1685133" y="615570"/>
                  </a:lnTo>
                  <a:lnTo>
                    <a:pt x="1711604" y="604668"/>
                  </a:lnTo>
                  <a:lnTo>
                    <a:pt x="1708883" y="596881"/>
                  </a:lnTo>
                  <a:lnTo>
                    <a:pt x="1700705" y="583254"/>
                  </a:lnTo>
                  <a:lnTo>
                    <a:pt x="1711604" y="550159"/>
                  </a:lnTo>
                  <a:lnTo>
                    <a:pt x="1691357" y="547433"/>
                  </a:lnTo>
                  <a:lnTo>
                    <a:pt x="1665662" y="559114"/>
                  </a:lnTo>
                  <a:lnTo>
                    <a:pt x="1653205" y="578191"/>
                  </a:lnTo>
                  <a:lnTo>
                    <a:pt x="1642687" y="589093"/>
                  </a:lnTo>
                  <a:lnTo>
                    <a:pt x="1632959" y="592597"/>
                  </a:lnTo>
                  <a:lnTo>
                    <a:pt x="1622440" y="599996"/>
                  </a:lnTo>
                  <a:lnTo>
                    <a:pt x="1586234" y="599996"/>
                  </a:lnTo>
                  <a:lnTo>
                    <a:pt x="1556252" y="599996"/>
                  </a:lnTo>
                  <a:lnTo>
                    <a:pt x="1545741" y="604668"/>
                  </a:lnTo>
                  <a:lnTo>
                    <a:pt x="1519658" y="622188"/>
                  </a:lnTo>
                  <a:lnTo>
                    <a:pt x="1518100" y="633870"/>
                  </a:lnTo>
                  <a:lnTo>
                    <a:pt x="1500187" y="641657"/>
                  </a:lnTo>
                  <a:lnTo>
                    <a:pt x="1485002" y="639709"/>
                  </a:lnTo>
                  <a:lnTo>
                    <a:pt x="1469430" y="638930"/>
                  </a:lnTo>
                  <a:lnTo>
                    <a:pt x="1459306" y="641657"/>
                  </a:lnTo>
                  <a:lnTo>
                    <a:pt x="1457748" y="651001"/>
                  </a:lnTo>
                  <a:lnTo>
                    <a:pt x="1435161" y="665407"/>
                  </a:lnTo>
                  <a:lnTo>
                    <a:pt x="1417643" y="672416"/>
                  </a:lnTo>
                  <a:lnTo>
                    <a:pt x="1406350" y="675531"/>
                  </a:lnTo>
                  <a:lnTo>
                    <a:pt x="1391948" y="682149"/>
                  </a:lnTo>
                  <a:lnTo>
                    <a:pt x="1376368" y="685653"/>
                  </a:lnTo>
                  <a:lnTo>
                    <a:pt x="1366640" y="684486"/>
                  </a:lnTo>
                  <a:lnTo>
                    <a:pt x="1356121" y="679424"/>
                  </a:lnTo>
                  <a:lnTo>
                    <a:pt x="1366640" y="670080"/>
                  </a:lnTo>
                  <a:lnTo>
                    <a:pt x="1374422" y="661514"/>
                  </a:lnTo>
                  <a:lnTo>
                    <a:pt x="1388832" y="648276"/>
                  </a:lnTo>
                  <a:lnTo>
                    <a:pt x="1391552" y="638541"/>
                  </a:lnTo>
                  <a:lnTo>
                    <a:pt x="1393506" y="624914"/>
                  </a:lnTo>
                  <a:lnTo>
                    <a:pt x="1370531" y="633091"/>
                  </a:lnTo>
                  <a:lnTo>
                    <a:pt x="1382987" y="617126"/>
                  </a:lnTo>
                  <a:lnTo>
                    <a:pt x="1389219" y="606224"/>
                  </a:lnTo>
                  <a:lnTo>
                    <a:pt x="1391948" y="595324"/>
                  </a:lnTo>
                  <a:lnTo>
                    <a:pt x="1381429" y="585979"/>
                  </a:lnTo>
                  <a:lnTo>
                    <a:pt x="1367027" y="580917"/>
                  </a:lnTo>
                  <a:lnTo>
                    <a:pt x="1360408" y="590262"/>
                  </a:lnTo>
                  <a:lnTo>
                    <a:pt x="1346393" y="604668"/>
                  </a:lnTo>
                  <a:lnTo>
                    <a:pt x="1347951" y="596491"/>
                  </a:lnTo>
                  <a:lnTo>
                    <a:pt x="1337828" y="602332"/>
                  </a:lnTo>
                  <a:lnTo>
                    <a:pt x="1329650" y="610118"/>
                  </a:lnTo>
                  <a:lnTo>
                    <a:pt x="1319527" y="622188"/>
                  </a:lnTo>
                  <a:lnTo>
                    <a:pt x="1314466" y="632312"/>
                  </a:lnTo>
                  <a:lnTo>
                    <a:pt x="1314853" y="647107"/>
                  </a:lnTo>
                  <a:lnTo>
                    <a:pt x="1307846" y="662682"/>
                  </a:lnTo>
                  <a:lnTo>
                    <a:pt x="1294994" y="674362"/>
                  </a:lnTo>
                  <a:lnTo>
                    <a:pt x="1283313" y="680592"/>
                  </a:lnTo>
                  <a:lnTo>
                    <a:pt x="1275136" y="679034"/>
                  </a:lnTo>
                  <a:lnTo>
                    <a:pt x="1274748" y="666186"/>
                  </a:lnTo>
                  <a:lnTo>
                    <a:pt x="1280197" y="654116"/>
                  </a:lnTo>
                  <a:lnTo>
                    <a:pt x="1282538" y="642434"/>
                  </a:lnTo>
                  <a:lnTo>
                    <a:pt x="1292266" y="628808"/>
                  </a:lnTo>
                  <a:lnTo>
                    <a:pt x="1303560" y="612066"/>
                  </a:lnTo>
                  <a:lnTo>
                    <a:pt x="1321473" y="593766"/>
                  </a:lnTo>
                  <a:lnTo>
                    <a:pt x="1297723" y="609341"/>
                  </a:lnTo>
                  <a:lnTo>
                    <a:pt x="1307458" y="597659"/>
                  </a:lnTo>
                  <a:lnTo>
                    <a:pt x="1325759" y="582085"/>
                  </a:lnTo>
                  <a:lnTo>
                    <a:pt x="1340161" y="580139"/>
                  </a:lnTo>
                  <a:lnTo>
                    <a:pt x="1357292" y="575077"/>
                  </a:lnTo>
                  <a:lnTo>
                    <a:pt x="1371701" y="577801"/>
                  </a:lnTo>
                  <a:lnTo>
                    <a:pt x="1390390" y="575856"/>
                  </a:lnTo>
                  <a:lnTo>
                    <a:pt x="1384553" y="566122"/>
                  </a:lnTo>
                  <a:lnTo>
                    <a:pt x="1374422" y="564175"/>
                  </a:lnTo>
                  <a:lnTo>
                    <a:pt x="1353013" y="559504"/>
                  </a:lnTo>
                  <a:lnTo>
                    <a:pt x="1333542" y="564954"/>
                  </a:lnTo>
                  <a:lnTo>
                    <a:pt x="1323806" y="555999"/>
                  </a:lnTo>
                  <a:lnTo>
                    <a:pt x="1314078" y="552883"/>
                  </a:lnTo>
                  <a:lnTo>
                    <a:pt x="1326147" y="540035"/>
                  </a:lnTo>
                  <a:lnTo>
                    <a:pt x="1305505" y="547822"/>
                  </a:lnTo>
                  <a:lnTo>
                    <a:pt x="1286429" y="555999"/>
                  </a:lnTo>
                  <a:lnTo>
                    <a:pt x="1268516" y="561839"/>
                  </a:lnTo>
                  <a:lnTo>
                    <a:pt x="1260346" y="553662"/>
                  </a:lnTo>
                  <a:lnTo>
                    <a:pt x="1238929" y="558724"/>
                  </a:lnTo>
                  <a:lnTo>
                    <a:pt x="1258400" y="545875"/>
                  </a:lnTo>
                  <a:lnTo>
                    <a:pt x="1276694" y="535361"/>
                  </a:lnTo>
                  <a:lnTo>
                    <a:pt x="1299668" y="527187"/>
                  </a:lnTo>
                  <a:lnTo>
                    <a:pt x="1279034" y="520956"/>
                  </a:lnTo>
                  <a:lnTo>
                    <a:pt x="1261904" y="524071"/>
                  </a:lnTo>
                  <a:lnTo>
                    <a:pt x="1247107" y="516675"/>
                  </a:lnTo>
                  <a:lnTo>
                    <a:pt x="1229194" y="512780"/>
                  </a:lnTo>
                  <a:lnTo>
                    <a:pt x="1216737" y="511222"/>
                  </a:lnTo>
                  <a:lnTo>
                    <a:pt x="1215954" y="494091"/>
                  </a:lnTo>
                  <a:close/>
                  <a:moveTo>
                    <a:pt x="279166" y="311484"/>
                  </a:moveTo>
                  <a:lnTo>
                    <a:pt x="306034" y="300582"/>
                  </a:lnTo>
                  <a:lnTo>
                    <a:pt x="295911" y="292016"/>
                  </a:lnTo>
                  <a:lnTo>
                    <a:pt x="282672" y="295519"/>
                  </a:lnTo>
                  <a:lnTo>
                    <a:pt x="257754" y="303697"/>
                  </a:lnTo>
                  <a:lnTo>
                    <a:pt x="249187" y="314209"/>
                  </a:lnTo>
                  <a:lnTo>
                    <a:pt x="279166" y="311484"/>
                  </a:lnTo>
                  <a:close/>
                  <a:moveTo>
                    <a:pt x="128487" y="247630"/>
                  </a:moveTo>
                  <a:lnTo>
                    <a:pt x="137442" y="238674"/>
                  </a:lnTo>
                  <a:lnTo>
                    <a:pt x="126152" y="236728"/>
                  </a:lnTo>
                  <a:lnTo>
                    <a:pt x="103959" y="240622"/>
                  </a:lnTo>
                  <a:lnTo>
                    <a:pt x="113303" y="251134"/>
                  </a:lnTo>
                  <a:lnTo>
                    <a:pt x="128487" y="247630"/>
                  </a:lnTo>
                  <a:close/>
                  <a:moveTo>
                    <a:pt x="133160" y="160803"/>
                  </a:moveTo>
                  <a:lnTo>
                    <a:pt x="121090" y="169370"/>
                  </a:lnTo>
                  <a:lnTo>
                    <a:pt x="138999" y="169760"/>
                  </a:lnTo>
                  <a:lnTo>
                    <a:pt x="146786" y="178714"/>
                  </a:lnTo>
                  <a:lnTo>
                    <a:pt x="165865" y="174042"/>
                  </a:lnTo>
                  <a:lnTo>
                    <a:pt x="157689" y="168590"/>
                  </a:lnTo>
                  <a:lnTo>
                    <a:pt x="133160" y="160803"/>
                  </a:lnTo>
                  <a:close/>
                  <a:moveTo>
                    <a:pt x="619465" y="4283"/>
                  </a:moveTo>
                  <a:lnTo>
                    <a:pt x="602333" y="0"/>
                  </a:lnTo>
                  <a:lnTo>
                    <a:pt x="562619" y="10902"/>
                  </a:lnTo>
                  <a:lnTo>
                    <a:pt x="550160" y="9734"/>
                  </a:lnTo>
                  <a:lnTo>
                    <a:pt x="507329" y="18689"/>
                  </a:lnTo>
                  <a:lnTo>
                    <a:pt x="488640" y="21025"/>
                  </a:lnTo>
                  <a:lnTo>
                    <a:pt x="458271" y="30759"/>
                  </a:lnTo>
                  <a:lnTo>
                    <a:pt x="439582" y="40882"/>
                  </a:lnTo>
                  <a:lnTo>
                    <a:pt x="406099" y="50616"/>
                  </a:lnTo>
                  <a:lnTo>
                    <a:pt x="376507" y="51005"/>
                  </a:lnTo>
                  <a:lnTo>
                    <a:pt x="351978" y="62297"/>
                  </a:lnTo>
                  <a:lnTo>
                    <a:pt x="364437" y="68916"/>
                  </a:lnTo>
                  <a:lnTo>
                    <a:pt x="367162" y="77871"/>
                  </a:lnTo>
                  <a:lnTo>
                    <a:pt x="364047" y="88383"/>
                  </a:lnTo>
                  <a:lnTo>
                    <a:pt x="373003" y="96560"/>
                  </a:lnTo>
                  <a:lnTo>
                    <a:pt x="368329" y="110187"/>
                  </a:lnTo>
                  <a:lnTo>
                    <a:pt x="332508" y="110967"/>
                  </a:lnTo>
                  <a:lnTo>
                    <a:pt x="349253" y="100064"/>
                  </a:lnTo>
                  <a:lnTo>
                    <a:pt x="336014" y="100064"/>
                  </a:lnTo>
                  <a:lnTo>
                    <a:pt x="285008" y="110577"/>
                  </a:lnTo>
                  <a:lnTo>
                    <a:pt x="249578" y="119531"/>
                  </a:lnTo>
                  <a:lnTo>
                    <a:pt x="253470" y="132381"/>
                  </a:lnTo>
                  <a:lnTo>
                    <a:pt x="248797" y="140947"/>
                  </a:lnTo>
                  <a:lnTo>
                    <a:pt x="266319" y="146397"/>
                  </a:lnTo>
                  <a:lnTo>
                    <a:pt x="293184" y="143672"/>
                  </a:lnTo>
                  <a:lnTo>
                    <a:pt x="311485" y="143672"/>
                  </a:lnTo>
                  <a:lnTo>
                    <a:pt x="335235" y="138999"/>
                  </a:lnTo>
                  <a:lnTo>
                    <a:pt x="345748" y="138999"/>
                  </a:lnTo>
                  <a:lnTo>
                    <a:pt x="322777" y="147177"/>
                  </a:lnTo>
                  <a:lnTo>
                    <a:pt x="317325" y="161193"/>
                  </a:lnTo>
                  <a:lnTo>
                    <a:pt x="295911" y="168202"/>
                  </a:lnTo>
                  <a:lnTo>
                    <a:pt x="286176" y="166255"/>
                  </a:lnTo>
                  <a:lnTo>
                    <a:pt x="258921" y="176768"/>
                  </a:lnTo>
                  <a:lnTo>
                    <a:pt x="235950" y="174820"/>
                  </a:lnTo>
                  <a:lnTo>
                    <a:pt x="215315" y="186502"/>
                  </a:lnTo>
                  <a:lnTo>
                    <a:pt x="185723" y="198570"/>
                  </a:lnTo>
                  <a:lnTo>
                    <a:pt x="163140" y="211810"/>
                  </a:lnTo>
                  <a:lnTo>
                    <a:pt x="164308" y="221154"/>
                  </a:lnTo>
                  <a:lnTo>
                    <a:pt x="148734" y="234002"/>
                  </a:lnTo>
                  <a:lnTo>
                    <a:pt x="156131" y="249965"/>
                  </a:lnTo>
                  <a:lnTo>
                    <a:pt x="184165" y="245682"/>
                  </a:lnTo>
                  <a:lnTo>
                    <a:pt x="185723" y="253859"/>
                  </a:lnTo>
                  <a:lnTo>
                    <a:pt x="172874" y="262036"/>
                  </a:lnTo>
                  <a:lnTo>
                    <a:pt x="158857" y="275663"/>
                  </a:lnTo>
                  <a:lnTo>
                    <a:pt x="169759" y="275663"/>
                  </a:lnTo>
                  <a:lnTo>
                    <a:pt x="197793" y="266707"/>
                  </a:lnTo>
                  <a:lnTo>
                    <a:pt x="191565" y="277999"/>
                  </a:lnTo>
                  <a:lnTo>
                    <a:pt x="205579" y="269823"/>
                  </a:lnTo>
                  <a:lnTo>
                    <a:pt x="204022" y="281503"/>
                  </a:lnTo>
                  <a:lnTo>
                    <a:pt x="222711" y="272938"/>
                  </a:lnTo>
                  <a:lnTo>
                    <a:pt x="252303" y="270212"/>
                  </a:lnTo>
                  <a:lnTo>
                    <a:pt x="228163" y="283450"/>
                  </a:lnTo>
                  <a:lnTo>
                    <a:pt x="205970" y="300971"/>
                  </a:lnTo>
                  <a:lnTo>
                    <a:pt x="183775" y="309147"/>
                  </a:lnTo>
                  <a:lnTo>
                    <a:pt x="174820" y="313819"/>
                  </a:lnTo>
                  <a:lnTo>
                    <a:pt x="134716" y="327837"/>
                  </a:lnTo>
                  <a:lnTo>
                    <a:pt x="115639" y="337182"/>
                  </a:lnTo>
                  <a:lnTo>
                    <a:pt x="90331" y="339907"/>
                  </a:lnTo>
                  <a:lnTo>
                    <a:pt x="57236" y="352755"/>
                  </a:lnTo>
                  <a:lnTo>
                    <a:pt x="31537" y="359763"/>
                  </a:lnTo>
                  <a:lnTo>
                    <a:pt x="0" y="370665"/>
                  </a:lnTo>
                  <a:lnTo>
                    <a:pt x="37379" y="367940"/>
                  </a:lnTo>
                  <a:lnTo>
                    <a:pt x="60739" y="360152"/>
                  </a:lnTo>
                  <a:lnTo>
                    <a:pt x="87605" y="352366"/>
                  </a:lnTo>
                  <a:lnTo>
                    <a:pt x="111355" y="345747"/>
                  </a:lnTo>
                  <a:lnTo>
                    <a:pt x="122258" y="347694"/>
                  </a:lnTo>
                  <a:lnTo>
                    <a:pt x="153795" y="337571"/>
                  </a:lnTo>
                  <a:lnTo>
                    <a:pt x="171316" y="326669"/>
                  </a:lnTo>
                  <a:lnTo>
                    <a:pt x="212198" y="314599"/>
                  </a:lnTo>
                  <a:lnTo>
                    <a:pt x="227385" y="304475"/>
                  </a:lnTo>
                  <a:lnTo>
                    <a:pt x="253082" y="297467"/>
                  </a:lnTo>
                  <a:lnTo>
                    <a:pt x="282672" y="287734"/>
                  </a:lnTo>
                  <a:lnTo>
                    <a:pt x="317325" y="271380"/>
                  </a:lnTo>
                  <a:lnTo>
                    <a:pt x="316546" y="260089"/>
                  </a:lnTo>
                  <a:lnTo>
                    <a:pt x="359766" y="244126"/>
                  </a:lnTo>
                  <a:lnTo>
                    <a:pt x="388577" y="228940"/>
                  </a:lnTo>
                  <a:lnTo>
                    <a:pt x="424398" y="216481"/>
                  </a:lnTo>
                  <a:lnTo>
                    <a:pt x="396753" y="228940"/>
                  </a:lnTo>
                  <a:lnTo>
                    <a:pt x="364437" y="251134"/>
                  </a:lnTo>
                  <a:lnTo>
                    <a:pt x="351978" y="264761"/>
                  </a:lnTo>
                  <a:lnTo>
                    <a:pt x="376898" y="259699"/>
                  </a:lnTo>
                  <a:lnTo>
                    <a:pt x="400648" y="252302"/>
                  </a:lnTo>
                  <a:lnTo>
                    <a:pt x="425956" y="247240"/>
                  </a:lnTo>
                  <a:lnTo>
                    <a:pt x="437245" y="246072"/>
                  </a:lnTo>
                  <a:lnTo>
                    <a:pt x="450873" y="230110"/>
                  </a:lnTo>
                  <a:lnTo>
                    <a:pt x="475402" y="225437"/>
                  </a:lnTo>
                  <a:lnTo>
                    <a:pt x="485526" y="235170"/>
                  </a:lnTo>
                  <a:lnTo>
                    <a:pt x="508888" y="245682"/>
                  </a:lnTo>
                  <a:lnTo>
                    <a:pt x="534975" y="243737"/>
                  </a:lnTo>
                  <a:lnTo>
                    <a:pt x="557169" y="251523"/>
                  </a:lnTo>
                  <a:lnTo>
                    <a:pt x="569626" y="255806"/>
                  </a:lnTo>
                  <a:lnTo>
                    <a:pt x="582477" y="279557"/>
                  </a:lnTo>
                  <a:lnTo>
                    <a:pt x="596882" y="286175"/>
                  </a:lnTo>
                  <a:lnTo>
                    <a:pt x="624526" y="286955"/>
                  </a:lnTo>
                  <a:lnTo>
                    <a:pt x="640490" y="288511"/>
                  </a:lnTo>
                  <a:lnTo>
                    <a:pt x="629978" y="309926"/>
                  </a:lnTo>
                  <a:lnTo>
                    <a:pt x="636206" y="329005"/>
                  </a:lnTo>
                  <a:lnTo>
                    <a:pt x="623359" y="349251"/>
                  </a:lnTo>
                  <a:lnTo>
                    <a:pt x="633092" y="356649"/>
                  </a:lnTo>
                  <a:lnTo>
                    <a:pt x="635429" y="365215"/>
                  </a:lnTo>
                  <a:lnTo>
                    <a:pt x="655285" y="353924"/>
                  </a:lnTo>
                  <a:lnTo>
                    <a:pt x="667355" y="339517"/>
                  </a:lnTo>
                  <a:lnTo>
                    <a:pt x="649445" y="324721"/>
                  </a:lnTo>
                  <a:lnTo>
                    <a:pt x="655285" y="298247"/>
                  </a:lnTo>
                  <a:lnTo>
                    <a:pt x="657621" y="281892"/>
                  </a:lnTo>
                  <a:lnTo>
                    <a:pt x="652950" y="271380"/>
                  </a:lnTo>
                  <a:lnTo>
                    <a:pt x="650224" y="262036"/>
                  </a:lnTo>
                  <a:lnTo>
                    <a:pt x="652170" y="250355"/>
                  </a:lnTo>
                  <a:lnTo>
                    <a:pt x="627252" y="257752"/>
                  </a:lnTo>
                  <a:lnTo>
                    <a:pt x="597660" y="270601"/>
                  </a:lnTo>
                  <a:lnTo>
                    <a:pt x="596882" y="255417"/>
                  </a:lnTo>
                  <a:lnTo>
                    <a:pt x="594547" y="245292"/>
                  </a:lnTo>
                  <a:lnTo>
                    <a:pt x="584034" y="239064"/>
                  </a:lnTo>
                  <a:lnTo>
                    <a:pt x="567680" y="238674"/>
                  </a:lnTo>
                  <a:lnTo>
                    <a:pt x="705513" y="112523"/>
                  </a:lnTo>
                  <a:lnTo>
                    <a:pt x="800128" y="33874"/>
                  </a:lnTo>
                  <a:lnTo>
                    <a:pt x="786501" y="31148"/>
                  </a:lnTo>
                  <a:lnTo>
                    <a:pt x="770534" y="24919"/>
                  </a:lnTo>
                  <a:lnTo>
                    <a:pt x="745226" y="28034"/>
                  </a:lnTo>
                  <a:lnTo>
                    <a:pt x="736660" y="25308"/>
                  </a:lnTo>
                  <a:lnTo>
                    <a:pt x="709016" y="23361"/>
                  </a:lnTo>
                  <a:lnTo>
                    <a:pt x="684876" y="17132"/>
                  </a:lnTo>
                  <a:lnTo>
                    <a:pt x="666188" y="19078"/>
                  </a:lnTo>
                  <a:lnTo>
                    <a:pt x="647109" y="15574"/>
                  </a:lnTo>
                  <a:lnTo>
                    <a:pt x="654897" y="10902"/>
                  </a:lnTo>
                  <a:lnTo>
                    <a:pt x="630368" y="9734"/>
                  </a:lnTo>
                  <a:lnTo>
                    <a:pt x="617517" y="13627"/>
                  </a:lnTo>
                  <a:lnTo>
                    <a:pt x="619465" y="4283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88" name="Forma libre: forma 2153"/>
            <p:cNvSpPr/>
            <p:nvPr/>
          </p:nvSpPr>
          <p:spPr>
            <a:xfrm>
              <a:off x="2254770" y="3462161"/>
              <a:ext cx="402869" cy="416286"/>
            </a:xfrm>
            <a:custGeom>
              <a:avLst/>
              <a:gdLst/>
              <a:ahLst/>
              <a:cxnLst/>
              <a:rect l="0" t="0" r="0" b="0"/>
              <a:pathLst>
                <a:path w="294742" h="283450">
                  <a:moveTo>
                    <a:pt x="294742" y="93834"/>
                  </a:moveTo>
                  <a:lnTo>
                    <a:pt x="276832" y="108630"/>
                  </a:lnTo>
                  <a:lnTo>
                    <a:pt x="274496" y="117585"/>
                  </a:lnTo>
                  <a:lnTo>
                    <a:pt x="281894" y="126540"/>
                  </a:lnTo>
                  <a:lnTo>
                    <a:pt x="262815" y="135495"/>
                  </a:lnTo>
                  <a:lnTo>
                    <a:pt x="262815" y="146786"/>
                  </a:lnTo>
                  <a:lnTo>
                    <a:pt x="270992" y="172484"/>
                  </a:lnTo>
                  <a:lnTo>
                    <a:pt x="265541" y="188836"/>
                  </a:lnTo>
                  <a:lnTo>
                    <a:pt x="240622" y="198181"/>
                  </a:lnTo>
                  <a:lnTo>
                    <a:pt x="225047" y="202075"/>
                  </a:lnTo>
                  <a:lnTo>
                    <a:pt x="201297" y="201685"/>
                  </a:lnTo>
                  <a:lnTo>
                    <a:pt x="184944" y="198571"/>
                  </a:lnTo>
                  <a:lnTo>
                    <a:pt x="190395" y="207136"/>
                  </a:lnTo>
                  <a:lnTo>
                    <a:pt x="189227" y="223879"/>
                  </a:lnTo>
                  <a:lnTo>
                    <a:pt x="191952" y="239452"/>
                  </a:lnTo>
                  <a:lnTo>
                    <a:pt x="210642" y="241400"/>
                  </a:lnTo>
                  <a:lnTo>
                    <a:pt x="195846" y="253858"/>
                  </a:lnTo>
                  <a:lnTo>
                    <a:pt x="193121" y="264371"/>
                  </a:lnTo>
                  <a:lnTo>
                    <a:pt x="184165" y="268265"/>
                  </a:lnTo>
                  <a:lnTo>
                    <a:pt x="167813" y="274105"/>
                  </a:lnTo>
                  <a:lnTo>
                    <a:pt x="146397" y="283450"/>
                  </a:lnTo>
                  <a:lnTo>
                    <a:pt x="134717" y="270212"/>
                  </a:lnTo>
                  <a:lnTo>
                    <a:pt x="128098" y="245293"/>
                  </a:lnTo>
                  <a:lnTo>
                    <a:pt x="122647" y="236727"/>
                  </a:lnTo>
                  <a:lnTo>
                    <a:pt x="114860" y="231276"/>
                  </a:lnTo>
                  <a:lnTo>
                    <a:pt x="126151" y="219206"/>
                  </a:lnTo>
                  <a:lnTo>
                    <a:pt x="119532" y="205968"/>
                  </a:lnTo>
                  <a:lnTo>
                    <a:pt x="115639" y="189615"/>
                  </a:lnTo>
                  <a:lnTo>
                    <a:pt x="117586" y="171705"/>
                  </a:lnTo>
                  <a:lnTo>
                    <a:pt x="122647" y="163528"/>
                  </a:lnTo>
                  <a:lnTo>
                    <a:pt x="127319" y="150291"/>
                  </a:lnTo>
                  <a:lnTo>
                    <a:pt x="119532" y="146007"/>
                  </a:lnTo>
                  <a:lnTo>
                    <a:pt x="107073" y="148733"/>
                  </a:lnTo>
                  <a:lnTo>
                    <a:pt x="91499" y="147565"/>
                  </a:lnTo>
                  <a:lnTo>
                    <a:pt x="82544" y="150291"/>
                  </a:lnTo>
                  <a:lnTo>
                    <a:pt x="67748" y="128876"/>
                  </a:lnTo>
                  <a:lnTo>
                    <a:pt x="55289" y="125761"/>
                  </a:lnTo>
                  <a:lnTo>
                    <a:pt x="27255" y="128097"/>
                  </a:lnTo>
                  <a:lnTo>
                    <a:pt x="22193" y="119531"/>
                  </a:lnTo>
                  <a:lnTo>
                    <a:pt x="19468" y="102789"/>
                  </a:lnTo>
                  <a:lnTo>
                    <a:pt x="17910" y="93056"/>
                  </a:lnTo>
                  <a:lnTo>
                    <a:pt x="11291" y="76313"/>
                  </a:lnTo>
                  <a:lnTo>
                    <a:pt x="0" y="74367"/>
                  </a:lnTo>
                  <a:lnTo>
                    <a:pt x="7008" y="59960"/>
                  </a:lnTo>
                  <a:lnTo>
                    <a:pt x="10513" y="42439"/>
                  </a:lnTo>
                  <a:lnTo>
                    <a:pt x="17521" y="33095"/>
                  </a:lnTo>
                  <a:lnTo>
                    <a:pt x="26087" y="26087"/>
                  </a:lnTo>
                  <a:lnTo>
                    <a:pt x="32316" y="13627"/>
                  </a:lnTo>
                  <a:lnTo>
                    <a:pt x="46723" y="9345"/>
                  </a:lnTo>
                  <a:lnTo>
                    <a:pt x="32706" y="18300"/>
                  </a:lnTo>
                  <a:lnTo>
                    <a:pt x="39325" y="29591"/>
                  </a:lnTo>
                  <a:lnTo>
                    <a:pt x="38157" y="42439"/>
                  </a:lnTo>
                  <a:lnTo>
                    <a:pt x="27644" y="56845"/>
                  </a:lnTo>
                  <a:lnTo>
                    <a:pt x="35042" y="76313"/>
                  </a:lnTo>
                  <a:lnTo>
                    <a:pt x="44386" y="74756"/>
                  </a:lnTo>
                  <a:lnTo>
                    <a:pt x="50227" y="56845"/>
                  </a:lnTo>
                  <a:lnTo>
                    <a:pt x="43997" y="48280"/>
                  </a:lnTo>
                  <a:lnTo>
                    <a:pt x="43997" y="29591"/>
                  </a:lnTo>
                  <a:lnTo>
                    <a:pt x="71642" y="19468"/>
                  </a:lnTo>
                  <a:lnTo>
                    <a:pt x="69305" y="7787"/>
                  </a:lnTo>
                  <a:lnTo>
                    <a:pt x="77482" y="0"/>
                  </a:lnTo>
                  <a:lnTo>
                    <a:pt x="84101" y="17521"/>
                  </a:lnTo>
                  <a:lnTo>
                    <a:pt x="99286" y="17910"/>
                  </a:lnTo>
                  <a:lnTo>
                    <a:pt x="112913" y="31538"/>
                  </a:lnTo>
                  <a:lnTo>
                    <a:pt x="113302" y="39714"/>
                  </a:lnTo>
                  <a:lnTo>
                    <a:pt x="132770" y="40104"/>
                  </a:lnTo>
                  <a:lnTo>
                    <a:pt x="156132" y="37378"/>
                  </a:lnTo>
                  <a:lnTo>
                    <a:pt x="168202" y="48669"/>
                  </a:lnTo>
                  <a:lnTo>
                    <a:pt x="184555" y="51395"/>
                  </a:lnTo>
                  <a:lnTo>
                    <a:pt x="197014" y="43997"/>
                  </a:lnTo>
                  <a:lnTo>
                    <a:pt x="224658" y="36210"/>
                  </a:lnTo>
                  <a:lnTo>
                    <a:pt x="250745" y="35821"/>
                  </a:lnTo>
                  <a:lnTo>
                    <a:pt x="232056" y="43218"/>
                  </a:lnTo>
                  <a:lnTo>
                    <a:pt x="239064" y="54899"/>
                  </a:lnTo>
                  <a:lnTo>
                    <a:pt x="256196" y="56456"/>
                  </a:lnTo>
                  <a:lnTo>
                    <a:pt x="272160" y="68916"/>
                  </a:lnTo>
                  <a:lnTo>
                    <a:pt x="274885" y="88773"/>
                  </a:lnTo>
                  <a:lnTo>
                    <a:pt x="286176" y="87994"/>
                  </a:lnTo>
                  <a:lnTo>
                    <a:pt x="294742" y="93834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96" name="Forma libre: forma 2161"/>
            <p:cNvSpPr/>
            <p:nvPr/>
          </p:nvSpPr>
          <p:spPr>
            <a:xfrm>
              <a:off x="2808772" y="3694902"/>
              <a:ext cx="86747" cy="134951"/>
            </a:xfrm>
            <a:custGeom>
              <a:avLst/>
              <a:gdLst/>
              <a:ahLst/>
              <a:cxnLst/>
              <a:rect l="0" t="0" r="0" b="0"/>
              <a:pathLst>
                <a:path w="63465" h="91888">
                  <a:moveTo>
                    <a:pt x="42829" y="80596"/>
                  </a:moveTo>
                  <a:lnTo>
                    <a:pt x="34653" y="89941"/>
                  </a:lnTo>
                  <a:lnTo>
                    <a:pt x="24140" y="91888"/>
                  </a:lnTo>
                  <a:lnTo>
                    <a:pt x="16353" y="83711"/>
                  </a:lnTo>
                  <a:lnTo>
                    <a:pt x="0" y="85658"/>
                  </a:lnTo>
                  <a:lnTo>
                    <a:pt x="5451" y="74756"/>
                  </a:lnTo>
                  <a:lnTo>
                    <a:pt x="7787" y="63465"/>
                  </a:lnTo>
                  <a:lnTo>
                    <a:pt x="11681" y="52952"/>
                  </a:lnTo>
                  <a:lnTo>
                    <a:pt x="3504" y="38546"/>
                  </a:lnTo>
                  <a:lnTo>
                    <a:pt x="1947" y="21415"/>
                  </a:lnTo>
                  <a:lnTo>
                    <a:pt x="14017" y="0"/>
                  </a:lnTo>
                  <a:lnTo>
                    <a:pt x="37378" y="8566"/>
                  </a:lnTo>
                  <a:lnTo>
                    <a:pt x="59961" y="29591"/>
                  </a:lnTo>
                  <a:lnTo>
                    <a:pt x="63465" y="39714"/>
                  </a:lnTo>
                  <a:lnTo>
                    <a:pt x="49838" y="62297"/>
                  </a:lnTo>
                  <a:lnTo>
                    <a:pt x="42829" y="80596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99" name="Forma libre: forma 2164"/>
            <p:cNvSpPr/>
            <p:nvPr/>
          </p:nvSpPr>
          <p:spPr>
            <a:xfrm>
              <a:off x="2361745" y="3445573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5320" y="3894"/>
                  </a:moveTo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02" name="Forma libre: forma 2167"/>
            <p:cNvSpPr/>
            <p:nvPr/>
          </p:nvSpPr>
          <p:spPr>
            <a:xfrm>
              <a:off x="2150457" y="2924083"/>
              <a:ext cx="147419" cy="208142"/>
            </a:xfrm>
            <a:custGeom>
              <a:avLst/>
              <a:gdLst/>
              <a:ahLst/>
              <a:cxnLst/>
              <a:rect l="0" t="0" r="0" b="0"/>
              <a:pathLst>
                <a:path w="107852" h="141725">
                  <a:moveTo>
                    <a:pt x="107852" y="142504"/>
                  </a:moveTo>
                  <a:lnTo>
                    <a:pt x="99286" y="142504"/>
                  </a:lnTo>
                  <a:lnTo>
                    <a:pt x="107852" y="142504"/>
                  </a:lnTo>
                  <a:close/>
                  <a:moveTo>
                    <a:pt x="110966" y="134717"/>
                  </a:moveTo>
                  <a:close/>
                  <a:moveTo>
                    <a:pt x="110966" y="112134"/>
                  </a:moveTo>
                  <a:close/>
                  <a:moveTo>
                    <a:pt x="85269" y="117196"/>
                  </a:moveTo>
                  <a:lnTo>
                    <a:pt x="92667" y="109409"/>
                  </a:lnTo>
                  <a:lnTo>
                    <a:pt x="85269" y="117196"/>
                  </a:lnTo>
                  <a:close/>
                  <a:moveTo>
                    <a:pt x="89941" y="104736"/>
                  </a:moveTo>
                  <a:close/>
                  <a:moveTo>
                    <a:pt x="73977" y="100454"/>
                  </a:moveTo>
                  <a:lnTo>
                    <a:pt x="69695" y="89552"/>
                  </a:lnTo>
                  <a:lnTo>
                    <a:pt x="66190" y="81375"/>
                  </a:lnTo>
                  <a:lnTo>
                    <a:pt x="68526" y="89552"/>
                  </a:lnTo>
                  <a:lnTo>
                    <a:pt x="73977" y="100454"/>
                  </a:lnTo>
                  <a:close/>
                  <a:moveTo>
                    <a:pt x="58014" y="86826"/>
                  </a:moveTo>
                  <a:close/>
                  <a:moveTo>
                    <a:pt x="86437" y="71252"/>
                  </a:moveTo>
                  <a:close/>
                  <a:moveTo>
                    <a:pt x="17910" y="66969"/>
                  </a:moveTo>
                  <a:lnTo>
                    <a:pt x="19857" y="74756"/>
                  </a:lnTo>
                  <a:lnTo>
                    <a:pt x="17910" y="66969"/>
                  </a:lnTo>
                  <a:close/>
                  <a:moveTo>
                    <a:pt x="68137" y="68137"/>
                  </a:moveTo>
                  <a:lnTo>
                    <a:pt x="61907" y="59961"/>
                  </a:lnTo>
                  <a:lnTo>
                    <a:pt x="68137" y="68137"/>
                  </a:lnTo>
                  <a:close/>
                  <a:moveTo>
                    <a:pt x="27255" y="47891"/>
                  </a:moveTo>
                  <a:close/>
                  <a:moveTo>
                    <a:pt x="17910" y="55678"/>
                  </a:moveTo>
                  <a:lnTo>
                    <a:pt x="14406" y="46333"/>
                  </a:lnTo>
                  <a:lnTo>
                    <a:pt x="6230" y="54510"/>
                  </a:lnTo>
                  <a:lnTo>
                    <a:pt x="8566" y="62686"/>
                  </a:lnTo>
                  <a:lnTo>
                    <a:pt x="17910" y="55678"/>
                  </a:lnTo>
                  <a:close/>
                  <a:moveTo>
                    <a:pt x="43997" y="36210"/>
                  </a:moveTo>
                  <a:lnTo>
                    <a:pt x="52952" y="45165"/>
                  </a:lnTo>
                  <a:lnTo>
                    <a:pt x="48669" y="52952"/>
                  </a:lnTo>
                  <a:lnTo>
                    <a:pt x="53731" y="44776"/>
                  </a:lnTo>
                  <a:lnTo>
                    <a:pt x="43997" y="36210"/>
                  </a:lnTo>
                  <a:close/>
                  <a:moveTo>
                    <a:pt x="9734" y="5451"/>
                  </a:moveTo>
                  <a:lnTo>
                    <a:pt x="0" y="6619"/>
                  </a:lnTo>
                  <a:lnTo>
                    <a:pt x="8566" y="9734"/>
                  </a:lnTo>
                  <a:lnTo>
                    <a:pt x="21415" y="7008"/>
                  </a:lnTo>
                  <a:lnTo>
                    <a:pt x="9734" y="5451"/>
                  </a:lnTo>
                  <a:close/>
                  <a:moveTo>
                    <a:pt x="33485" y="25697"/>
                  </a:moveTo>
                  <a:lnTo>
                    <a:pt x="35821" y="17521"/>
                  </a:lnTo>
                  <a:lnTo>
                    <a:pt x="37378" y="8566"/>
                  </a:lnTo>
                  <a:lnTo>
                    <a:pt x="28034" y="779"/>
                  </a:lnTo>
                  <a:lnTo>
                    <a:pt x="35821" y="9734"/>
                  </a:lnTo>
                  <a:lnTo>
                    <a:pt x="33485" y="25697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04" name="Forma libre: forma 2169"/>
            <p:cNvSpPr/>
            <p:nvPr/>
          </p:nvSpPr>
          <p:spPr>
            <a:xfrm>
              <a:off x="2673086" y="3419856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3800" y="5840"/>
                  </a:moveTo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06" name="Forma libre: forma 2171"/>
            <p:cNvSpPr/>
            <p:nvPr/>
          </p:nvSpPr>
          <p:spPr>
            <a:xfrm>
              <a:off x="3691161" y="3282610"/>
              <a:ext cx="48962" cy="70906"/>
            </a:xfrm>
            <a:custGeom>
              <a:avLst/>
              <a:gdLst/>
              <a:ahLst/>
              <a:cxnLst/>
              <a:rect l="0" t="0" r="0" b="0"/>
              <a:pathLst>
                <a:path w="35821" h="48280">
                  <a:moveTo>
                    <a:pt x="20246" y="55288"/>
                  </a:moveTo>
                  <a:moveTo>
                    <a:pt x="44776" y="48669"/>
                  </a:moveTo>
                  <a:close/>
                  <a:moveTo>
                    <a:pt x="39325" y="51784"/>
                  </a:moveTo>
                  <a:lnTo>
                    <a:pt x="32706" y="43608"/>
                  </a:lnTo>
                  <a:lnTo>
                    <a:pt x="39325" y="51784"/>
                  </a:lnTo>
                  <a:close/>
                  <a:moveTo>
                    <a:pt x="51395" y="21415"/>
                  </a:moveTo>
                  <a:close/>
                  <a:moveTo>
                    <a:pt x="26476" y="11681"/>
                  </a:moveTo>
                  <a:close/>
                  <a:moveTo>
                    <a:pt x="52563" y="10902"/>
                  </a:moveTo>
                  <a:close/>
                  <a:moveTo>
                    <a:pt x="9345" y="7008"/>
                  </a:moveTo>
                  <a:close/>
                  <a:moveTo>
                    <a:pt x="3504" y="3504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07" name="Forma libre: forma 2172"/>
            <p:cNvSpPr/>
            <p:nvPr/>
          </p:nvSpPr>
          <p:spPr>
            <a:xfrm>
              <a:off x="2045612" y="3187115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0" y="9345"/>
                  </a:moveTo>
                  <a:close/>
                </a:path>
                <a:path w="7600" h="7600">
                  <a:moveTo>
                    <a:pt x="31148" y="0"/>
                  </a:moveTo>
                  <a:close/>
                </a:path>
                <a:path w="7600" h="7600">
                  <a:moveTo>
                    <a:pt x="34263" y="0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08" name="Forma libre: forma 2173"/>
            <p:cNvSpPr/>
            <p:nvPr/>
          </p:nvSpPr>
          <p:spPr>
            <a:xfrm>
              <a:off x="2623047" y="3335791"/>
              <a:ext cx="10388" cy="12008"/>
            </a:xfrm>
            <a:custGeom>
              <a:avLst/>
              <a:gdLst/>
              <a:ahLst/>
              <a:cxnLst/>
              <a:rect l="0" t="0" r="0" b="0"/>
              <a:pathLst>
                <a:path w="7600" h="8176">
                  <a:moveTo>
                    <a:pt x="6080" y="9345"/>
                  </a:moveTo>
                  <a:lnTo>
                    <a:pt x="6080" y="1168"/>
                  </a:lnTo>
                  <a:lnTo>
                    <a:pt x="6080" y="9345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09" name="Forma libre: forma 2174"/>
            <p:cNvSpPr/>
            <p:nvPr/>
          </p:nvSpPr>
          <p:spPr>
            <a:xfrm>
              <a:off x="2875314" y="5761456"/>
              <a:ext cx="66523" cy="31449"/>
            </a:xfrm>
            <a:custGeom>
              <a:avLst/>
              <a:gdLst/>
              <a:ahLst/>
              <a:cxnLst/>
              <a:rect l="0" t="0" r="0" b="0"/>
              <a:pathLst>
                <a:path w="48669" h="21414">
                  <a:moveTo>
                    <a:pt x="28812" y="22582"/>
                  </a:moveTo>
                  <a:moveTo>
                    <a:pt x="50227" y="17521"/>
                  </a:moveTo>
                  <a:close/>
                  <a:moveTo>
                    <a:pt x="0" y="12070"/>
                  </a:moveTo>
                  <a:close/>
                  <a:moveTo>
                    <a:pt x="10902" y="4283"/>
                  </a:moveTo>
                  <a:lnTo>
                    <a:pt x="14017" y="12459"/>
                  </a:lnTo>
                  <a:lnTo>
                    <a:pt x="6230" y="15963"/>
                  </a:lnTo>
                  <a:lnTo>
                    <a:pt x="14017" y="21025"/>
                  </a:lnTo>
                  <a:lnTo>
                    <a:pt x="22193" y="16353"/>
                  </a:lnTo>
                  <a:lnTo>
                    <a:pt x="26866" y="8176"/>
                  </a:lnTo>
                  <a:lnTo>
                    <a:pt x="19078" y="3115"/>
                  </a:lnTo>
                  <a:lnTo>
                    <a:pt x="10902" y="4283"/>
                  </a:lnTo>
                  <a:close/>
                  <a:moveTo>
                    <a:pt x="13627" y="2725"/>
                  </a:moveTo>
                  <a:close/>
                  <a:moveTo>
                    <a:pt x="36599" y="0"/>
                  </a:moveTo>
                  <a:lnTo>
                    <a:pt x="35431" y="8955"/>
                  </a:lnTo>
                  <a:lnTo>
                    <a:pt x="28034" y="19078"/>
                  </a:lnTo>
                  <a:lnTo>
                    <a:pt x="36599" y="21414"/>
                  </a:lnTo>
                  <a:lnTo>
                    <a:pt x="47112" y="19468"/>
                  </a:lnTo>
                  <a:lnTo>
                    <a:pt x="53731" y="11681"/>
                  </a:lnTo>
                  <a:lnTo>
                    <a:pt x="54899" y="3115"/>
                  </a:lnTo>
                  <a:lnTo>
                    <a:pt x="45555" y="5451"/>
                  </a:lnTo>
                  <a:lnTo>
                    <a:pt x="36599" y="0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11" name="Forma libre: forma 2176"/>
            <p:cNvSpPr/>
            <p:nvPr/>
          </p:nvSpPr>
          <p:spPr>
            <a:xfrm>
              <a:off x="2607632" y="3459873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0" y="5062"/>
                  </a:moveTo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13" name="Forma libre: forma 2178"/>
            <p:cNvSpPr/>
            <p:nvPr/>
          </p:nvSpPr>
          <p:spPr>
            <a:xfrm>
              <a:off x="2588984" y="3271176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9880" y="7008"/>
                  </a:moveTo>
                  <a:close/>
                </a:path>
                <a:path w="7600" h="7600">
                  <a:moveTo>
                    <a:pt x="6080" y="4283"/>
                  </a:moveTo>
                  <a:lnTo>
                    <a:pt x="-1520" y="0"/>
                  </a:lnTo>
                  <a:lnTo>
                    <a:pt x="6080" y="4283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14" name="Forma libre: forma 2179"/>
            <p:cNvSpPr/>
            <p:nvPr/>
          </p:nvSpPr>
          <p:spPr>
            <a:xfrm>
              <a:off x="2631035" y="3394683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6840" y="4672"/>
                  </a:moveTo>
                  <a:lnTo>
                    <a:pt x="-760" y="5840"/>
                  </a:lnTo>
                  <a:lnTo>
                    <a:pt x="6840" y="4672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19" name="Forma libre: forma 2184"/>
            <p:cNvSpPr/>
            <p:nvPr/>
          </p:nvSpPr>
          <p:spPr>
            <a:xfrm>
              <a:off x="2457539" y="3230568"/>
              <a:ext cx="47365" cy="20013"/>
            </a:xfrm>
            <a:custGeom>
              <a:avLst/>
              <a:gdLst/>
              <a:ahLst/>
              <a:cxnLst/>
              <a:rect l="0" t="0" r="0" b="0"/>
              <a:pathLst>
                <a:path w="34653" h="13627">
                  <a:moveTo>
                    <a:pt x="-14017" y="11681"/>
                  </a:moveTo>
                  <a:moveTo>
                    <a:pt x="38935" y="10513"/>
                  </a:moveTo>
                  <a:close/>
                  <a:moveTo>
                    <a:pt x="24529" y="1947"/>
                  </a:moveTo>
                  <a:lnTo>
                    <a:pt x="9734" y="779"/>
                  </a:lnTo>
                  <a:lnTo>
                    <a:pt x="1947" y="2336"/>
                  </a:lnTo>
                  <a:lnTo>
                    <a:pt x="389" y="13238"/>
                  </a:lnTo>
                  <a:lnTo>
                    <a:pt x="8176" y="14017"/>
                  </a:lnTo>
                  <a:lnTo>
                    <a:pt x="17521" y="14406"/>
                  </a:lnTo>
                  <a:lnTo>
                    <a:pt x="26866" y="13627"/>
                  </a:lnTo>
                  <a:lnTo>
                    <a:pt x="35042" y="7008"/>
                  </a:lnTo>
                  <a:lnTo>
                    <a:pt x="24529" y="1947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24" name="Forma libre: forma 2189"/>
            <p:cNvSpPr/>
            <p:nvPr/>
          </p:nvSpPr>
          <p:spPr>
            <a:xfrm>
              <a:off x="2320771" y="3109348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0" y="0"/>
                  </a:moveTo>
                  <a:close/>
                </a:path>
                <a:path w="7600" h="7600">
                  <a:moveTo>
                    <a:pt x="14017" y="4560"/>
                  </a:moveTo>
                  <a:close/>
                </a:path>
                <a:path w="7600" h="7600">
                  <a:moveTo>
                    <a:pt x="9734" y="760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25" name="Forma libre: forma 2190"/>
            <p:cNvSpPr/>
            <p:nvPr/>
          </p:nvSpPr>
          <p:spPr>
            <a:xfrm>
              <a:off x="2595901" y="3494755"/>
              <a:ext cx="27142" cy="40599"/>
            </a:xfrm>
            <a:custGeom>
              <a:avLst/>
              <a:gdLst/>
              <a:ahLst/>
              <a:cxnLst/>
              <a:rect l="0" t="0" r="0" b="0"/>
              <a:pathLst>
                <a:path w="19857" h="27644">
                  <a:moveTo>
                    <a:pt x="19468" y="28034"/>
                  </a:moveTo>
                  <a:lnTo>
                    <a:pt x="6619" y="29591"/>
                  </a:lnTo>
                  <a:lnTo>
                    <a:pt x="10123" y="17910"/>
                  </a:lnTo>
                  <a:lnTo>
                    <a:pt x="19078" y="10513"/>
                  </a:lnTo>
                  <a:lnTo>
                    <a:pt x="19468" y="19468"/>
                  </a:lnTo>
                  <a:lnTo>
                    <a:pt x="19468" y="28034"/>
                  </a:lnTo>
                  <a:close/>
                </a:path>
                <a:path w="19857" h="27644">
                  <a:moveTo>
                    <a:pt x="26476" y="1947"/>
                  </a:move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26" name="Forma libre: forma 2191"/>
            <p:cNvSpPr/>
            <p:nvPr/>
          </p:nvSpPr>
          <p:spPr>
            <a:xfrm>
              <a:off x="2625707" y="3418691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-7600" y="16353"/>
                  </a:moveTo>
                  <a:close/>
                </a:path>
                <a:path w="7600" h="7600">
                  <a:moveTo>
                    <a:pt x="-2280" y="8955"/>
                  </a:moveTo>
                  <a:close/>
                </a:path>
                <a:path w="7600" h="7600">
                  <a:moveTo>
                    <a:pt x="0" y="4672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28" name="Forma libre: forma 2193"/>
            <p:cNvSpPr/>
            <p:nvPr/>
          </p:nvSpPr>
          <p:spPr>
            <a:xfrm>
              <a:off x="2531519" y="3237434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0" y="13238"/>
                  </a:moveTo>
                  <a:close/>
                </a:path>
                <a:path w="7600" h="7600">
                  <a:moveTo>
                    <a:pt x="0" y="-389"/>
                  </a:moveTo>
                  <a:close/>
                </a:path>
                <a:path w="7600" h="7600">
                  <a:moveTo>
                    <a:pt x="0" y="0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32" name="Forma libre: forma 2197"/>
            <p:cNvSpPr/>
            <p:nvPr/>
          </p:nvSpPr>
          <p:spPr>
            <a:xfrm>
              <a:off x="2631825" y="3363231"/>
              <a:ext cx="10388" cy="12008"/>
            </a:xfrm>
            <a:custGeom>
              <a:avLst/>
              <a:gdLst/>
              <a:ahLst/>
              <a:cxnLst/>
              <a:rect l="0" t="0" r="0" b="0"/>
              <a:pathLst>
                <a:path w="7600" h="8176">
                  <a:moveTo>
                    <a:pt x="0" y="9345"/>
                  </a:moveTo>
                  <a:lnTo>
                    <a:pt x="0" y="1168"/>
                  </a:lnTo>
                  <a:lnTo>
                    <a:pt x="0" y="9345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33" name="Forma libre: forma 2198"/>
            <p:cNvSpPr/>
            <p:nvPr/>
          </p:nvSpPr>
          <p:spPr>
            <a:xfrm>
              <a:off x="2613461" y="3307188"/>
              <a:ext cx="12772" cy="12008"/>
            </a:xfrm>
            <a:custGeom>
              <a:avLst/>
              <a:gdLst/>
              <a:ahLst/>
              <a:cxnLst/>
              <a:rect l="0" t="0" r="0" b="0"/>
              <a:pathLst>
                <a:path w="9344" h="8176">
                  <a:moveTo>
                    <a:pt x="10512" y="13238"/>
                  </a:moveTo>
                  <a:moveTo>
                    <a:pt x="3115" y="10123"/>
                  </a:moveTo>
                  <a:lnTo>
                    <a:pt x="0" y="1947"/>
                  </a:lnTo>
                  <a:lnTo>
                    <a:pt x="3115" y="10123"/>
                  </a:lnTo>
                  <a:close/>
                  <a:moveTo>
                    <a:pt x="9344" y="4672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34" name="Forma libre: forma 2199"/>
            <p:cNvSpPr/>
            <p:nvPr/>
          </p:nvSpPr>
          <p:spPr>
            <a:xfrm>
              <a:off x="2410177" y="3457009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6840" y="7600"/>
                  </a:moveTo>
                  <a:lnTo>
                    <a:pt x="0" y="0"/>
                  </a:lnTo>
                  <a:lnTo>
                    <a:pt x="6840" y="7600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</p:grpSp>
      <p:sp>
        <p:nvSpPr>
          <p:cNvPr id="439" name="Título 1"/>
          <p:cNvSpPr txBox="1">
            <a:spLocks/>
          </p:cNvSpPr>
          <p:nvPr/>
        </p:nvSpPr>
        <p:spPr>
          <a:xfrm>
            <a:off x="0" y="121322"/>
            <a:ext cx="9144000" cy="4267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 en el estudio: ARN e Industria Farmacéutica</a:t>
            </a:r>
            <a:endParaRPr lang="es-E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Rectángulo 439"/>
          <p:cNvSpPr/>
          <p:nvPr/>
        </p:nvSpPr>
        <p:spPr>
          <a:xfrm>
            <a:off x="5786769" y="4273737"/>
            <a:ext cx="147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ANVISA/</a:t>
            </a:r>
          </a:p>
          <a:p>
            <a:pPr lvl="0" algn="ctr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INTERFARMA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Rectángulo 440"/>
          <p:cNvSpPr/>
          <p:nvPr/>
        </p:nvSpPr>
        <p:spPr>
          <a:xfrm>
            <a:off x="5405679" y="5250978"/>
            <a:ext cx="86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ANMAT/</a:t>
            </a:r>
          </a:p>
          <a:p>
            <a:pPr lvl="0" algn="ctr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CAEME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ectángulo 441"/>
          <p:cNvSpPr/>
          <p:nvPr/>
        </p:nvSpPr>
        <p:spPr>
          <a:xfrm>
            <a:off x="5257800" y="4554279"/>
            <a:ext cx="86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AGEMED/</a:t>
            </a:r>
          </a:p>
          <a:p>
            <a:pPr lvl="0" algn="ctr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BAYER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ectángulo 442"/>
          <p:cNvSpPr/>
          <p:nvPr/>
        </p:nvSpPr>
        <p:spPr>
          <a:xfrm>
            <a:off x="6990272" y="3829711"/>
            <a:ext cx="108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SALUD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Rectángulo 443"/>
          <p:cNvSpPr/>
          <p:nvPr/>
        </p:nvSpPr>
        <p:spPr>
          <a:xfrm>
            <a:off x="4879474" y="2709430"/>
            <a:ext cx="108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SALUD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Rectángulo 444"/>
          <p:cNvSpPr/>
          <p:nvPr/>
        </p:nvSpPr>
        <p:spPr>
          <a:xfrm>
            <a:off x="3600615" y="1390154"/>
            <a:ext cx="108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HEALTH CANADA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Rectángulo 445"/>
          <p:cNvSpPr/>
          <p:nvPr/>
        </p:nvSpPr>
        <p:spPr>
          <a:xfrm>
            <a:off x="6009362" y="2575894"/>
            <a:ext cx="1273628" cy="507831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CERIBBEAN REGULATORY SYSTEM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Rectángulo 446"/>
          <p:cNvSpPr/>
          <p:nvPr/>
        </p:nvSpPr>
        <p:spPr>
          <a:xfrm>
            <a:off x="4718984" y="5122763"/>
            <a:ext cx="12736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  <a:endParaRPr lang="es-ES" sz="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Rectángulo 447"/>
          <p:cNvSpPr/>
          <p:nvPr/>
        </p:nvSpPr>
        <p:spPr>
          <a:xfrm>
            <a:off x="4778106" y="3715180"/>
            <a:ext cx="86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INVIMA/</a:t>
            </a:r>
          </a:p>
          <a:p>
            <a:pPr lvl="0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AFIDRO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Rectángulo 448"/>
          <p:cNvSpPr/>
          <p:nvPr/>
        </p:nvSpPr>
        <p:spPr>
          <a:xfrm>
            <a:off x="3686769" y="3581265"/>
            <a:ext cx="12736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DRPIS/ FEDEFARMA</a:t>
            </a:r>
          </a:p>
          <a:p>
            <a:pPr lvl="0" algn="ctr"/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Rectángulo 449"/>
          <p:cNvSpPr/>
          <p:nvPr/>
        </p:nvSpPr>
        <p:spPr>
          <a:xfrm>
            <a:off x="3768524" y="2894096"/>
            <a:ext cx="12736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CECMED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Rectángulo 450"/>
          <p:cNvSpPr/>
          <p:nvPr/>
        </p:nvSpPr>
        <p:spPr>
          <a:xfrm>
            <a:off x="3554403" y="4652630"/>
            <a:ext cx="981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ARCSA</a:t>
            </a:r>
          </a:p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/IFI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Rectángulo 451"/>
          <p:cNvSpPr/>
          <p:nvPr/>
        </p:nvSpPr>
        <p:spPr>
          <a:xfrm>
            <a:off x="2752257" y="3497599"/>
            <a:ext cx="917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DNM/ FEDEFARMA</a:t>
            </a:r>
          </a:p>
          <a:p>
            <a:pPr lvl="0" algn="ctr"/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4" name="Conector recto 453"/>
          <p:cNvCxnSpPr/>
          <p:nvPr/>
        </p:nvCxnSpPr>
        <p:spPr>
          <a:xfrm flipV="1">
            <a:off x="3505200" y="3429000"/>
            <a:ext cx="732858" cy="25619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Rectángulo 456"/>
          <p:cNvSpPr/>
          <p:nvPr/>
        </p:nvSpPr>
        <p:spPr>
          <a:xfrm>
            <a:off x="3321129" y="2244904"/>
            <a:ext cx="10842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FDA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8" name="Rectángulo 457"/>
          <p:cNvSpPr/>
          <p:nvPr/>
        </p:nvSpPr>
        <p:spPr>
          <a:xfrm>
            <a:off x="6736670" y="3144803"/>
            <a:ext cx="1273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FEDEFARMA</a:t>
            </a:r>
          </a:p>
          <a:p>
            <a:pPr lvl="0" algn="ctr"/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Conector recto 68"/>
          <p:cNvCxnSpPr/>
          <p:nvPr/>
        </p:nvCxnSpPr>
        <p:spPr>
          <a:xfrm flipV="1">
            <a:off x="3044873" y="3404942"/>
            <a:ext cx="1041671" cy="11323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>
            <a:off x="2825589" y="3303184"/>
            <a:ext cx="1422620" cy="8889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5873688" y="3442734"/>
            <a:ext cx="1374577" cy="8717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 flipV="1">
            <a:off x="5195087" y="2885194"/>
            <a:ext cx="44957" cy="30440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5347581" y="3196058"/>
            <a:ext cx="1631460" cy="577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ángulo 82"/>
          <p:cNvSpPr/>
          <p:nvPr/>
        </p:nvSpPr>
        <p:spPr>
          <a:xfrm>
            <a:off x="2063443" y="3207303"/>
            <a:ext cx="108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SALUD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4449764" y="3223654"/>
            <a:ext cx="108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SALUD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flipH="1">
            <a:off x="4749962" y="3253798"/>
            <a:ext cx="166929" cy="2447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3142882" y="3429816"/>
            <a:ext cx="1180701" cy="6518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 91"/>
          <p:cNvSpPr/>
          <p:nvPr/>
        </p:nvSpPr>
        <p:spPr>
          <a:xfrm>
            <a:off x="2436237" y="4014034"/>
            <a:ext cx="981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ARSA/</a:t>
            </a:r>
          </a:p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FEDEFARMA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ángulo 92"/>
          <p:cNvSpPr/>
          <p:nvPr/>
        </p:nvSpPr>
        <p:spPr>
          <a:xfrm>
            <a:off x="2923032" y="2821808"/>
            <a:ext cx="108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COFEPRIS/</a:t>
            </a:r>
          </a:p>
          <a:p>
            <a:pPr lvl="0" algn="ctr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AMIIF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H="1">
            <a:off x="4231543" y="4084512"/>
            <a:ext cx="442881" cy="62251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endCxn id="451" idx="1"/>
          </p:cNvCxnSpPr>
          <p:nvPr/>
        </p:nvCxnSpPr>
        <p:spPr>
          <a:xfrm flipH="1">
            <a:off x="3554403" y="3667395"/>
            <a:ext cx="1223704" cy="116990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ángulo 97"/>
          <p:cNvSpPr/>
          <p:nvPr/>
        </p:nvSpPr>
        <p:spPr>
          <a:xfrm>
            <a:off x="2733613" y="4685392"/>
            <a:ext cx="1273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DNFD/ FEDEFARMA</a:t>
            </a:r>
          </a:p>
          <a:p>
            <a:pPr lvl="0" algn="ctr"/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 flipH="1">
            <a:off x="3532797" y="3464776"/>
            <a:ext cx="825710" cy="60175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ángulo 103"/>
          <p:cNvSpPr/>
          <p:nvPr/>
        </p:nvSpPr>
        <p:spPr>
          <a:xfrm>
            <a:off x="3136399" y="4014034"/>
            <a:ext cx="9810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BAYER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ctor recto 32"/>
          <p:cNvCxnSpPr/>
          <p:nvPr/>
        </p:nvCxnSpPr>
        <p:spPr>
          <a:xfrm>
            <a:off x="6222287" y="5122275"/>
            <a:ext cx="1060703" cy="36893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ángulo 107"/>
          <p:cNvSpPr/>
          <p:nvPr/>
        </p:nvSpPr>
        <p:spPr>
          <a:xfrm>
            <a:off x="7015402" y="5410066"/>
            <a:ext cx="9810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BAYER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H="1">
            <a:off x="4526319" y="4431067"/>
            <a:ext cx="515833" cy="9220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ángulo 110"/>
          <p:cNvSpPr/>
          <p:nvPr/>
        </p:nvSpPr>
        <p:spPr>
          <a:xfrm>
            <a:off x="3843730" y="5299642"/>
            <a:ext cx="12736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DIGEMID/ ALAFARPE</a:t>
            </a:r>
          </a:p>
          <a:p>
            <a:pPr lvl="0" algn="ctr"/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ángulo 111"/>
          <p:cNvSpPr/>
          <p:nvPr/>
        </p:nvSpPr>
        <p:spPr>
          <a:xfrm>
            <a:off x="5389556" y="3539384"/>
            <a:ext cx="60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INH/</a:t>
            </a:r>
          </a:p>
          <a:p>
            <a:pPr lvl="0"/>
            <a:r>
              <a:rPr lang="es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CEFA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6207309" y="3829712"/>
            <a:ext cx="883796" cy="893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ángulo 114"/>
          <p:cNvSpPr/>
          <p:nvPr/>
        </p:nvSpPr>
        <p:spPr>
          <a:xfrm>
            <a:off x="6019581" y="3466016"/>
            <a:ext cx="108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FDD/</a:t>
            </a:r>
          </a:p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ROCHE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Conector recto 117"/>
          <p:cNvCxnSpPr/>
          <p:nvPr/>
        </p:nvCxnSpPr>
        <p:spPr>
          <a:xfrm>
            <a:off x="5836035" y="3578927"/>
            <a:ext cx="561889" cy="1726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ángulo 120"/>
          <p:cNvSpPr/>
          <p:nvPr/>
        </p:nvSpPr>
        <p:spPr>
          <a:xfrm>
            <a:off x="7161765" y="3403607"/>
            <a:ext cx="108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SALUD</a:t>
            </a:r>
            <a:endParaRPr lang="es-ES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113573" y="3564794"/>
            <a:ext cx="2314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Países</a:t>
            </a:r>
          </a:p>
          <a:p>
            <a:pPr>
              <a:lnSpc>
                <a:spcPct val="150000"/>
              </a:lnSpc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ARN </a:t>
            </a:r>
          </a:p>
          <a:p>
            <a:pPr>
              <a:lnSpc>
                <a:spcPct val="150000"/>
              </a:lnSpc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Asociaciones Farmacéuticas</a:t>
            </a:r>
          </a:p>
          <a:p>
            <a:pPr>
              <a:lnSpc>
                <a:spcPct val="150000"/>
              </a:lnSpc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Compañías Farmacéuticas</a:t>
            </a:r>
          </a:p>
        </p:txBody>
      </p:sp>
      <p:sp>
        <p:nvSpPr>
          <p:cNvPr id="124" name="CuadroTexto 123"/>
          <p:cNvSpPr txBox="1"/>
          <p:nvPr/>
        </p:nvSpPr>
        <p:spPr>
          <a:xfrm>
            <a:off x="94842" y="4753400"/>
            <a:ext cx="2562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lnSpc>
                <a:spcPct val="150000"/>
              </a:lnSpc>
            </a:pPr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ARN de </a:t>
            </a: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Referencia (</a:t>
            </a:r>
            <a:r>
              <a:rPr lang="es-E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ARNr</a:t>
            </a: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-82550">
              <a:lnSpc>
                <a:spcPct val="150000"/>
              </a:lnSpc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Iniciativa de Armonización </a:t>
            </a: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Regional –Centroamérica-</a:t>
            </a:r>
            <a:endPara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-82550">
              <a:lnSpc>
                <a:spcPct val="150000"/>
              </a:lnSpc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Regulador -Sistema 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Regulador del Caribe (CRS</a:t>
            </a: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endPara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5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ángulo 61"/>
          <p:cNvSpPr/>
          <p:nvPr/>
        </p:nvSpPr>
        <p:spPr>
          <a:xfrm>
            <a:off x="2419641" y="136528"/>
            <a:ext cx="46570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de la Región</a:t>
            </a:r>
            <a:endParaRPr lang="es-ES_tradn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372782"/>
              </p:ext>
            </p:extLst>
          </p:nvPr>
        </p:nvGraphicFramePr>
        <p:xfrm>
          <a:off x="329407" y="778040"/>
          <a:ext cx="8455869" cy="531236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18623">
                  <a:extLst>
                    <a:ext uri="{9D8B030D-6E8A-4147-A177-3AD203B41FA5}">
                      <a16:colId xmlns:a16="http://schemas.microsoft.com/office/drawing/2014/main" val="1962490003"/>
                    </a:ext>
                  </a:extLst>
                </a:gridCol>
                <a:gridCol w="2818623">
                  <a:extLst>
                    <a:ext uri="{9D8B030D-6E8A-4147-A177-3AD203B41FA5}">
                      <a16:colId xmlns:a16="http://schemas.microsoft.com/office/drawing/2014/main" val="2817824885"/>
                    </a:ext>
                  </a:extLst>
                </a:gridCol>
                <a:gridCol w="2818623">
                  <a:extLst>
                    <a:ext uri="{9D8B030D-6E8A-4147-A177-3AD203B41FA5}">
                      <a16:colId xmlns:a16="http://schemas.microsoft.com/office/drawing/2014/main" val="2478058563"/>
                    </a:ext>
                  </a:extLst>
                </a:gridCol>
              </a:tblGrid>
              <a:tr h="128926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Autoridades de Referencia de la Región de Las Américas</a:t>
                      </a:r>
                      <a:endParaRPr lang="es-ES_tradnl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ARN que no utilizan el CPF en los procesos de registro</a:t>
                      </a:r>
                      <a:endParaRPr lang="es-ES_tradnl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Países que emplean el CPF para todos los trámites</a:t>
                      </a:r>
                      <a:endParaRPr lang="es-ES_tradnl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954"/>
                  </a:ext>
                </a:extLst>
              </a:tr>
              <a:tr h="402208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/>
                        <a:t>8</a:t>
                      </a:r>
                      <a:endParaRPr lang="es-ES_tradnl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/>
                        <a:t>2</a:t>
                      </a:r>
                      <a:endParaRPr lang="es-ES_tradnl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/>
                        <a:t>25</a:t>
                      </a:r>
                      <a:endParaRPr lang="es-ES_tradnl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68224"/>
                  </a:ext>
                </a:extLst>
              </a:tr>
              <a:tr h="2538687">
                <a:tc>
                  <a:txBody>
                    <a:bodyPr/>
                    <a:lstStyle/>
                    <a:p>
                      <a:pPr algn="ctr"/>
                      <a:endParaRPr lang="es-ES_tradnl" dirty="0" smtClean="0"/>
                    </a:p>
                    <a:p>
                      <a:pPr algn="ctr"/>
                      <a:endParaRPr lang="es-ES_tradnl" dirty="0" smtClean="0"/>
                    </a:p>
                    <a:p>
                      <a:pPr algn="ctr"/>
                      <a:endParaRPr lang="es-ES_tradnl" dirty="0" smtClean="0"/>
                    </a:p>
                    <a:p>
                      <a:pPr algn="ctr"/>
                      <a:endParaRPr lang="es-ES_tradnl" dirty="0" smtClean="0"/>
                    </a:p>
                    <a:p>
                      <a:pPr algn="ctr"/>
                      <a:endParaRPr lang="es-ES_tradnl" dirty="0" smtClean="0"/>
                    </a:p>
                    <a:p>
                      <a:pPr algn="ctr"/>
                      <a:endParaRPr lang="es-ES_tradnl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57266"/>
                  </a:ext>
                </a:extLst>
              </a:tr>
              <a:tr h="991745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OPS de ARN</a:t>
                      </a:r>
                      <a:r>
                        <a:rPr lang="es-ES_tradn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Nivel IV</a:t>
                      </a:r>
                      <a:endParaRPr lang="es-ES_tradn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Exclusivamente emisoras de CPF</a:t>
                      </a:r>
                      <a:endParaRPr lang="es-ES_tradn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Amparados en la legislación nacional vigente</a:t>
                      </a:r>
                      <a:endParaRPr lang="es-ES_tradnl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09999"/>
                  </a:ext>
                </a:extLst>
              </a:tr>
            </a:tbl>
          </a:graphicData>
        </a:graphic>
      </p:graphicFrame>
      <p:pic>
        <p:nvPicPr>
          <p:cNvPr id="63" name="Imagen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0" y="2578151"/>
            <a:ext cx="833418" cy="626327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8" y="3091698"/>
            <a:ext cx="1042923" cy="800966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2" y="2687398"/>
            <a:ext cx="861795" cy="455811"/>
          </a:xfrm>
          <a:prstGeom prst="rect">
            <a:avLst/>
          </a:prstGeom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31" y="3297990"/>
            <a:ext cx="727456" cy="49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7" y="3648055"/>
            <a:ext cx="1305992" cy="9159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45" y="3099343"/>
            <a:ext cx="716324" cy="53643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82117" y="2894604"/>
            <a:ext cx="1750255" cy="2025577"/>
            <a:chOff x="304800" y="1066800"/>
            <a:chExt cx="3903641" cy="4844472"/>
          </a:xfrm>
          <a:noFill/>
        </p:grpSpPr>
        <p:sp>
          <p:nvSpPr>
            <p:cNvPr id="8" name="Forma libre: forma 2002"/>
            <p:cNvSpPr/>
            <p:nvPr/>
          </p:nvSpPr>
          <p:spPr>
            <a:xfrm>
              <a:off x="2422403" y="4699013"/>
              <a:ext cx="462475" cy="1200249"/>
            </a:xfrm>
            <a:custGeom>
              <a:avLst/>
              <a:gdLst/>
              <a:ahLst/>
              <a:cxnLst/>
              <a:rect l="0" t="0" r="0" b="0"/>
              <a:pathLst>
                <a:path w="338350" h="817251">
                  <a:moveTo>
                    <a:pt x="280336" y="816088"/>
                  </a:moveTo>
                  <a:lnTo>
                    <a:pt x="263593" y="817251"/>
                  </a:lnTo>
                  <a:lnTo>
                    <a:pt x="250745" y="809081"/>
                  </a:lnTo>
                  <a:lnTo>
                    <a:pt x="239453" y="808298"/>
                  </a:lnTo>
                  <a:lnTo>
                    <a:pt x="219986" y="808298"/>
                  </a:lnTo>
                  <a:lnTo>
                    <a:pt x="197013" y="755736"/>
                  </a:lnTo>
                  <a:lnTo>
                    <a:pt x="208694" y="766635"/>
                  </a:lnTo>
                  <a:lnTo>
                    <a:pt x="225437" y="784548"/>
                  </a:lnTo>
                  <a:lnTo>
                    <a:pt x="255417" y="798562"/>
                  </a:lnTo>
                  <a:lnTo>
                    <a:pt x="283839" y="804407"/>
                  </a:lnTo>
                  <a:lnTo>
                    <a:pt x="280336" y="816088"/>
                  </a:lnTo>
                  <a:close/>
                  <a:moveTo>
                    <a:pt x="84101" y="5840"/>
                  </a:moveTo>
                  <a:lnTo>
                    <a:pt x="55288" y="0"/>
                  </a:lnTo>
                  <a:lnTo>
                    <a:pt x="39714" y="22193"/>
                  </a:lnTo>
                  <a:lnTo>
                    <a:pt x="38936" y="54120"/>
                  </a:lnTo>
                  <a:lnTo>
                    <a:pt x="17132" y="66579"/>
                  </a:lnTo>
                  <a:lnTo>
                    <a:pt x="23361" y="107852"/>
                  </a:lnTo>
                  <a:lnTo>
                    <a:pt x="19857" y="115638"/>
                  </a:lnTo>
                  <a:lnTo>
                    <a:pt x="27644" y="125372"/>
                  </a:lnTo>
                  <a:lnTo>
                    <a:pt x="15185" y="140946"/>
                  </a:lnTo>
                  <a:lnTo>
                    <a:pt x="5062" y="163918"/>
                  </a:lnTo>
                  <a:lnTo>
                    <a:pt x="1557" y="186500"/>
                  </a:lnTo>
                  <a:lnTo>
                    <a:pt x="8176" y="210641"/>
                  </a:lnTo>
                  <a:lnTo>
                    <a:pt x="0" y="235949"/>
                  </a:lnTo>
                  <a:lnTo>
                    <a:pt x="19078" y="278388"/>
                  </a:lnTo>
                  <a:lnTo>
                    <a:pt x="30370" y="306032"/>
                  </a:lnTo>
                  <a:lnTo>
                    <a:pt x="24140" y="330172"/>
                  </a:lnTo>
                  <a:lnTo>
                    <a:pt x="29591" y="351197"/>
                  </a:lnTo>
                  <a:lnTo>
                    <a:pt x="18300" y="367939"/>
                  </a:lnTo>
                  <a:lnTo>
                    <a:pt x="24140" y="390911"/>
                  </a:lnTo>
                  <a:lnTo>
                    <a:pt x="36989" y="415440"/>
                  </a:lnTo>
                  <a:lnTo>
                    <a:pt x="27255" y="424785"/>
                  </a:lnTo>
                  <a:lnTo>
                    <a:pt x="28423" y="446978"/>
                  </a:lnTo>
                  <a:lnTo>
                    <a:pt x="31148" y="471897"/>
                  </a:lnTo>
                  <a:lnTo>
                    <a:pt x="43997" y="501488"/>
                  </a:lnTo>
                  <a:lnTo>
                    <a:pt x="51784" y="533804"/>
                  </a:lnTo>
                  <a:lnTo>
                    <a:pt x="63854" y="542759"/>
                  </a:lnTo>
                  <a:lnTo>
                    <a:pt x="60740" y="552883"/>
                  </a:lnTo>
                  <a:lnTo>
                    <a:pt x="71641" y="557944"/>
                  </a:lnTo>
                  <a:lnTo>
                    <a:pt x="76703" y="566899"/>
                  </a:lnTo>
                  <a:lnTo>
                    <a:pt x="76703" y="585588"/>
                  </a:lnTo>
                  <a:lnTo>
                    <a:pt x="80986" y="617515"/>
                  </a:lnTo>
                  <a:lnTo>
                    <a:pt x="78260" y="638151"/>
                  </a:lnTo>
                  <a:lnTo>
                    <a:pt x="85269" y="650610"/>
                  </a:lnTo>
                  <a:lnTo>
                    <a:pt x="84879" y="665795"/>
                  </a:lnTo>
                  <a:lnTo>
                    <a:pt x="74367" y="676307"/>
                  </a:lnTo>
                  <a:lnTo>
                    <a:pt x="86437" y="702004"/>
                  </a:lnTo>
                  <a:lnTo>
                    <a:pt x="96560" y="710571"/>
                  </a:lnTo>
                  <a:lnTo>
                    <a:pt x="108630" y="709013"/>
                  </a:lnTo>
                  <a:lnTo>
                    <a:pt x="115639" y="726923"/>
                  </a:lnTo>
                  <a:lnTo>
                    <a:pt x="129266" y="740940"/>
                  </a:lnTo>
                  <a:lnTo>
                    <a:pt x="175989" y="744055"/>
                  </a:lnTo>
                  <a:lnTo>
                    <a:pt x="194678" y="747559"/>
                  </a:lnTo>
                  <a:lnTo>
                    <a:pt x="203243" y="749117"/>
                  </a:lnTo>
                  <a:lnTo>
                    <a:pt x="184944" y="735100"/>
                  </a:lnTo>
                  <a:lnTo>
                    <a:pt x="169174" y="710571"/>
                  </a:lnTo>
                  <a:lnTo>
                    <a:pt x="172484" y="699280"/>
                  </a:lnTo>
                  <a:lnTo>
                    <a:pt x="186112" y="689546"/>
                  </a:lnTo>
                  <a:lnTo>
                    <a:pt x="188058" y="661512"/>
                  </a:lnTo>
                  <a:lnTo>
                    <a:pt x="206358" y="647884"/>
                  </a:lnTo>
                  <a:lnTo>
                    <a:pt x="205579" y="626081"/>
                  </a:lnTo>
                  <a:lnTo>
                    <a:pt x="185333" y="621020"/>
                  </a:lnTo>
                  <a:lnTo>
                    <a:pt x="160414" y="603499"/>
                  </a:lnTo>
                  <a:lnTo>
                    <a:pt x="160025" y="585198"/>
                  </a:lnTo>
                  <a:lnTo>
                    <a:pt x="171316" y="573129"/>
                  </a:lnTo>
                  <a:lnTo>
                    <a:pt x="189616" y="572740"/>
                  </a:lnTo>
                  <a:lnTo>
                    <a:pt x="190394" y="559890"/>
                  </a:lnTo>
                  <a:lnTo>
                    <a:pt x="185723" y="536140"/>
                  </a:lnTo>
                  <a:lnTo>
                    <a:pt x="197013" y="520955"/>
                  </a:lnTo>
                  <a:lnTo>
                    <a:pt x="212977" y="513557"/>
                  </a:lnTo>
                  <a:lnTo>
                    <a:pt x="203243" y="501098"/>
                  </a:lnTo>
                  <a:lnTo>
                    <a:pt x="194678" y="508885"/>
                  </a:lnTo>
                  <a:lnTo>
                    <a:pt x="179103" y="501488"/>
                  </a:lnTo>
                  <a:lnTo>
                    <a:pt x="169174" y="477348"/>
                  </a:lnTo>
                  <a:lnTo>
                    <a:pt x="197013" y="480074"/>
                  </a:lnTo>
                  <a:lnTo>
                    <a:pt x="216481" y="476569"/>
                  </a:lnTo>
                  <a:lnTo>
                    <a:pt x="226216" y="468003"/>
                  </a:lnTo>
                  <a:lnTo>
                    <a:pt x="219207" y="455934"/>
                  </a:lnTo>
                  <a:lnTo>
                    <a:pt x="218818" y="437245"/>
                  </a:lnTo>
                  <a:lnTo>
                    <a:pt x="211031" y="422449"/>
                  </a:lnTo>
                  <a:lnTo>
                    <a:pt x="233613" y="424785"/>
                  </a:lnTo>
                  <a:lnTo>
                    <a:pt x="273327" y="419724"/>
                  </a:lnTo>
                  <a:lnTo>
                    <a:pt x="300193" y="406486"/>
                  </a:lnTo>
                  <a:lnTo>
                    <a:pt x="313042" y="374169"/>
                  </a:lnTo>
                  <a:lnTo>
                    <a:pt x="311874" y="361710"/>
                  </a:lnTo>
                  <a:lnTo>
                    <a:pt x="296689" y="350808"/>
                  </a:lnTo>
                  <a:lnTo>
                    <a:pt x="296299" y="333287"/>
                  </a:lnTo>
                  <a:lnTo>
                    <a:pt x="265929" y="311872"/>
                  </a:lnTo>
                  <a:lnTo>
                    <a:pt x="264762" y="299024"/>
                  </a:lnTo>
                  <a:lnTo>
                    <a:pt x="263204" y="282671"/>
                  </a:lnTo>
                  <a:lnTo>
                    <a:pt x="262425" y="252691"/>
                  </a:lnTo>
                  <a:lnTo>
                    <a:pt x="263593" y="227383"/>
                  </a:lnTo>
                  <a:lnTo>
                    <a:pt x="265540" y="207526"/>
                  </a:lnTo>
                  <a:lnTo>
                    <a:pt x="288512" y="174042"/>
                  </a:lnTo>
                  <a:lnTo>
                    <a:pt x="309148" y="149902"/>
                  </a:lnTo>
                  <a:lnTo>
                    <a:pt x="321997" y="139778"/>
                  </a:lnTo>
                  <a:lnTo>
                    <a:pt x="338350" y="126150"/>
                  </a:lnTo>
                  <a:lnTo>
                    <a:pt x="336403" y="106294"/>
                  </a:lnTo>
                  <a:lnTo>
                    <a:pt x="324333" y="91887"/>
                  </a:lnTo>
                  <a:lnTo>
                    <a:pt x="314210" y="96560"/>
                  </a:lnTo>
                  <a:lnTo>
                    <a:pt x="313042" y="118753"/>
                  </a:lnTo>
                  <a:lnTo>
                    <a:pt x="296299" y="137441"/>
                  </a:lnTo>
                  <a:lnTo>
                    <a:pt x="279947" y="141725"/>
                  </a:lnTo>
                  <a:lnTo>
                    <a:pt x="255806" y="137831"/>
                  </a:lnTo>
                  <a:lnTo>
                    <a:pt x="233613" y="130823"/>
                  </a:lnTo>
                  <a:lnTo>
                    <a:pt x="249966" y="93445"/>
                  </a:lnTo>
                  <a:lnTo>
                    <a:pt x="245683" y="82543"/>
                  </a:lnTo>
                  <a:lnTo>
                    <a:pt x="222711" y="72809"/>
                  </a:lnTo>
                  <a:lnTo>
                    <a:pt x="194678" y="54509"/>
                  </a:lnTo>
                  <a:lnTo>
                    <a:pt x="176768" y="50616"/>
                  </a:lnTo>
                  <a:lnTo>
                    <a:pt x="133160" y="10123"/>
                  </a:lnTo>
                  <a:lnTo>
                    <a:pt x="104736" y="3894"/>
                  </a:lnTo>
                  <a:lnTo>
                    <a:pt x="98507" y="23751"/>
                  </a:lnTo>
                  <a:lnTo>
                    <a:pt x="84101" y="5840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9" name="Forma libre: forma 2015"/>
            <p:cNvSpPr/>
            <p:nvPr/>
          </p:nvSpPr>
          <p:spPr>
            <a:xfrm>
              <a:off x="1800280" y="3236857"/>
              <a:ext cx="36720" cy="94924"/>
            </a:xfrm>
            <a:custGeom>
              <a:avLst/>
              <a:gdLst/>
              <a:ahLst/>
              <a:cxnLst/>
              <a:rect l="0" t="0" r="0" b="0"/>
              <a:pathLst>
                <a:path w="26865" h="64633">
                  <a:moveTo>
                    <a:pt x="6230" y="61129"/>
                  </a:moveTo>
                  <a:lnTo>
                    <a:pt x="4672" y="33095"/>
                  </a:lnTo>
                  <a:lnTo>
                    <a:pt x="7398" y="13627"/>
                  </a:lnTo>
                  <a:lnTo>
                    <a:pt x="23751" y="-3504"/>
                  </a:lnTo>
                  <a:lnTo>
                    <a:pt x="31538" y="0"/>
                  </a:lnTo>
                  <a:lnTo>
                    <a:pt x="25308" y="17521"/>
                  </a:lnTo>
                  <a:lnTo>
                    <a:pt x="23361" y="30370"/>
                  </a:lnTo>
                  <a:lnTo>
                    <a:pt x="20636" y="45165"/>
                  </a:lnTo>
                  <a:lnTo>
                    <a:pt x="11681" y="52563"/>
                  </a:lnTo>
                  <a:lnTo>
                    <a:pt x="6230" y="61129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0" name="Forma libre: forma 2016"/>
            <p:cNvSpPr/>
            <p:nvPr/>
          </p:nvSpPr>
          <p:spPr>
            <a:xfrm>
              <a:off x="2370266" y="4259850"/>
              <a:ext cx="374131" cy="476898"/>
            </a:xfrm>
            <a:custGeom>
              <a:avLst/>
              <a:gdLst/>
              <a:ahLst/>
              <a:cxnLst/>
              <a:rect l="0" t="0" r="0" b="0"/>
              <a:pathLst>
                <a:path w="273717" h="324721">
                  <a:moveTo>
                    <a:pt x="263594" y="257752"/>
                  </a:moveTo>
                  <a:lnTo>
                    <a:pt x="241400" y="237506"/>
                  </a:lnTo>
                  <a:lnTo>
                    <a:pt x="221543" y="237117"/>
                  </a:lnTo>
                  <a:lnTo>
                    <a:pt x="184555" y="244515"/>
                  </a:lnTo>
                  <a:lnTo>
                    <a:pt x="176378" y="266318"/>
                  </a:lnTo>
                  <a:lnTo>
                    <a:pt x="177157" y="279556"/>
                  </a:lnTo>
                  <a:lnTo>
                    <a:pt x="171316" y="309147"/>
                  </a:lnTo>
                  <a:lnTo>
                    <a:pt x="142894" y="302918"/>
                  </a:lnTo>
                  <a:lnTo>
                    <a:pt x="136859" y="322775"/>
                  </a:lnTo>
                  <a:lnTo>
                    <a:pt x="122257" y="304864"/>
                  </a:lnTo>
                  <a:lnTo>
                    <a:pt x="93445" y="299024"/>
                  </a:lnTo>
                  <a:lnTo>
                    <a:pt x="77871" y="321217"/>
                  </a:lnTo>
                  <a:lnTo>
                    <a:pt x="63076" y="324721"/>
                  </a:lnTo>
                  <a:lnTo>
                    <a:pt x="51005" y="290458"/>
                  </a:lnTo>
                  <a:lnTo>
                    <a:pt x="36599" y="262814"/>
                  </a:lnTo>
                  <a:lnTo>
                    <a:pt x="40882" y="238674"/>
                  </a:lnTo>
                  <a:lnTo>
                    <a:pt x="28423" y="228162"/>
                  </a:lnTo>
                  <a:lnTo>
                    <a:pt x="23751" y="210251"/>
                  </a:lnTo>
                  <a:lnTo>
                    <a:pt x="11681" y="193509"/>
                  </a:lnTo>
                  <a:lnTo>
                    <a:pt x="22583" y="166644"/>
                  </a:lnTo>
                  <a:lnTo>
                    <a:pt x="11681" y="146007"/>
                  </a:lnTo>
                  <a:lnTo>
                    <a:pt x="15964" y="137831"/>
                  </a:lnTo>
                  <a:lnTo>
                    <a:pt x="11291" y="128487"/>
                  </a:lnTo>
                  <a:lnTo>
                    <a:pt x="18689" y="116028"/>
                  </a:lnTo>
                  <a:lnTo>
                    <a:pt x="17521" y="95002"/>
                  </a:lnTo>
                  <a:lnTo>
                    <a:pt x="17132" y="77481"/>
                  </a:lnTo>
                  <a:lnTo>
                    <a:pt x="21415" y="69305"/>
                  </a:lnTo>
                  <a:lnTo>
                    <a:pt x="0" y="29202"/>
                  </a:lnTo>
                  <a:lnTo>
                    <a:pt x="16353" y="31538"/>
                  </a:lnTo>
                  <a:lnTo>
                    <a:pt x="27644" y="30759"/>
                  </a:lnTo>
                  <a:lnTo>
                    <a:pt x="50616" y="13238"/>
                  </a:lnTo>
                  <a:lnTo>
                    <a:pt x="61518" y="4283"/>
                  </a:lnTo>
                  <a:lnTo>
                    <a:pt x="89941" y="0"/>
                  </a:lnTo>
                  <a:lnTo>
                    <a:pt x="88383" y="18300"/>
                  </a:lnTo>
                  <a:lnTo>
                    <a:pt x="91888" y="28034"/>
                  </a:lnTo>
                  <a:lnTo>
                    <a:pt x="90720" y="44776"/>
                  </a:lnTo>
                  <a:lnTo>
                    <a:pt x="115639" y="66969"/>
                  </a:lnTo>
                  <a:lnTo>
                    <a:pt x="140168" y="70862"/>
                  </a:lnTo>
                  <a:lnTo>
                    <a:pt x="149513" y="80207"/>
                  </a:lnTo>
                  <a:lnTo>
                    <a:pt x="164308" y="84879"/>
                  </a:lnTo>
                  <a:lnTo>
                    <a:pt x="174042" y="92277"/>
                  </a:lnTo>
                  <a:lnTo>
                    <a:pt x="187669" y="91888"/>
                  </a:lnTo>
                  <a:lnTo>
                    <a:pt x="200518" y="99285"/>
                  </a:lnTo>
                  <a:lnTo>
                    <a:pt x="202465" y="113691"/>
                  </a:lnTo>
                  <a:lnTo>
                    <a:pt x="208305" y="131602"/>
                  </a:lnTo>
                  <a:lnTo>
                    <a:pt x="212588" y="160803"/>
                  </a:lnTo>
                  <a:lnTo>
                    <a:pt x="254249" y="161971"/>
                  </a:lnTo>
                  <a:lnTo>
                    <a:pt x="251913" y="175988"/>
                  </a:lnTo>
                  <a:lnTo>
                    <a:pt x="255028" y="186111"/>
                  </a:lnTo>
                  <a:lnTo>
                    <a:pt x="267487" y="192730"/>
                  </a:lnTo>
                  <a:lnTo>
                    <a:pt x="273717" y="208305"/>
                  </a:lnTo>
                  <a:lnTo>
                    <a:pt x="271770" y="227772"/>
                  </a:lnTo>
                  <a:lnTo>
                    <a:pt x="266708" y="238674"/>
                  </a:lnTo>
                  <a:lnTo>
                    <a:pt x="263594" y="257752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1" name="Forma libre: forma 2017"/>
            <p:cNvSpPr/>
            <p:nvPr/>
          </p:nvSpPr>
          <p:spPr>
            <a:xfrm>
              <a:off x="2231887" y="3713765"/>
              <a:ext cx="1170811" cy="1419250"/>
            </a:xfrm>
            <a:custGeom>
              <a:avLst/>
              <a:gdLst/>
              <a:ahLst/>
              <a:cxnLst/>
              <a:rect l="0" t="0" r="0" b="0"/>
              <a:pathLst>
                <a:path w="856573" h="966370">
                  <a:moveTo>
                    <a:pt x="377671" y="82932"/>
                  </a:moveTo>
                  <a:lnTo>
                    <a:pt x="389742" y="84879"/>
                  </a:lnTo>
                  <a:lnTo>
                    <a:pt x="388184" y="74756"/>
                  </a:lnTo>
                  <a:lnTo>
                    <a:pt x="399086" y="70084"/>
                  </a:lnTo>
                  <a:lnTo>
                    <a:pt x="409598" y="67358"/>
                  </a:lnTo>
                  <a:lnTo>
                    <a:pt x="422058" y="72809"/>
                  </a:lnTo>
                  <a:lnTo>
                    <a:pt x="431402" y="77870"/>
                  </a:lnTo>
                  <a:lnTo>
                    <a:pt x="443083" y="72030"/>
                  </a:lnTo>
                  <a:lnTo>
                    <a:pt x="456710" y="77092"/>
                  </a:lnTo>
                  <a:lnTo>
                    <a:pt x="464886" y="67747"/>
                  </a:lnTo>
                  <a:lnTo>
                    <a:pt x="471895" y="49448"/>
                  </a:lnTo>
                  <a:lnTo>
                    <a:pt x="485522" y="26865"/>
                  </a:lnTo>
                  <a:lnTo>
                    <a:pt x="497982" y="39325"/>
                  </a:lnTo>
                  <a:lnTo>
                    <a:pt x="509662" y="82932"/>
                  </a:lnTo>
                  <a:lnTo>
                    <a:pt x="521343" y="86825"/>
                  </a:lnTo>
                  <a:lnTo>
                    <a:pt x="521732" y="103957"/>
                  </a:lnTo>
                  <a:lnTo>
                    <a:pt x="505379" y="124203"/>
                  </a:lnTo>
                  <a:lnTo>
                    <a:pt x="511998" y="131990"/>
                  </a:lnTo>
                  <a:lnTo>
                    <a:pt x="550544" y="135883"/>
                  </a:lnTo>
                  <a:lnTo>
                    <a:pt x="551712" y="160413"/>
                  </a:lnTo>
                  <a:lnTo>
                    <a:pt x="568065" y="144449"/>
                  </a:lnTo>
                  <a:lnTo>
                    <a:pt x="595709" y="153405"/>
                  </a:lnTo>
                  <a:lnTo>
                    <a:pt x="632308" y="168200"/>
                  </a:lnTo>
                  <a:lnTo>
                    <a:pt x="642821" y="182996"/>
                  </a:lnTo>
                  <a:lnTo>
                    <a:pt x="639706" y="196623"/>
                  </a:lnTo>
                  <a:lnTo>
                    <a:pt x="665014" y="188836"/>
                  </a:lnTo>
                  <a:lnTo>
                    <a:pt x="707453" y="202075"/>
                  </a:lnTo>
                  <a:lnTo>
                    <a:pt x="740159" y="200906"/>
                  </a:lnTo>
                  <a:lnTo>
                    <a:pt x="772867" y="221542"/>
                  </a:lnTo>
                  <a:lnTo>
                    <a:pt x="801291" y="249187"/>
                  </a:lnTo>
                  <a:lnTo>
                    <a:pt x="818026" y="256584"/>
                  </a:lnTo>
                  <a:lnTo>
                    <a:pt x="836714" y="257362"/>
                  </a:lnTo>
                  <a:lnTo>
                    <a:pt x="844892" y="265150"/>
                  </a:lnTo>
                  <a:lnTo>
                    <a:pt x="852682" y="296687"/>
                  </a:lnTo>
                  <a:lnTo>
                    <a:pt x="856573" y="311872"/>
                  </a:lnTo>
                  <a:lnTo>
                    <a:pt x="848791" y="352753"/>
                  </a:lnTo>
                  <a:lnTo>
                    <a:pt x="838272" y="369106"/>
                  </a:lnTo>
                  <a:lnTo>
                    <a:pt x="808298" y="403369"/>
                  </a:lnTo>
                  <a:lnTo>
                    <a:pt x="795446" y="431403"/>
                  </a:lnTo>
                  <a:lnTo>
                    <a:pt x="780262" y="452818"/>
                  </a:lnTo>
                  <a:lnTo>
                    <a:pt x="769363" y="471506"/>
                  </a:lnTo>
                  <a:lnTo>
                    <a:pt x="773254" y="517839"/>
                  </a:lnTo>
                  <a:lnTo>
                    <a:pt x="768968" y="556385"/>
                  </a:lnTo>
                  <a:lnTo>
                    <a:pt x="767805" y="572348"/>
                  </a:lnTo>
                  <a:lnTo>
                    <a:pt x="761573" y="582472"/>
                  </a:lnTo>
                  <a:lnTo>
                    <a:pt x="759626" y="615567"/>
                  </a:lnTo>
                  <a:lnTo>
                    <a:pt x="739769" y="647883"/>
                  </a:lnTo>
                  <a:lnTo>
                    <a:pt x="737433" y="673191"/>
                  </a:lnTo>
                  <a:lnTo>
                    <a:pt x="721080" y="684093"/>
                  </a:lnTo>
                  <a:lnTo>
                    <a:pt x="716797" y="698888"/>
                  </a:lnTo>
                  <a:lnTo>
                    <a:pt x="693825" y="698888"/>
                  </a:lnTo>
                  <a:lnTo>
                    <a:pt x="660731" y="708233"/>
                  </a:lnTo>
                  <a:lnTo>
                    <a:pt x="646714" y="719525"/>
                  </a:lnTo>
                  <a:lnTo>
                    <a:pt x="623353" y="726533"/>
                  </a:lnTo>
                  <a:lnTo>
                    <a:pt x="599992" y="746389"/>
                  </a:lnTo>
                  <a:lnTo>
                    <a:pt x="584028" y="770921"/>
                  </a:lnTo>
                  <a:lnTo>
                    <a:pt x="582861" y="789610"/>
                  </a:lnTo>
                  <a:lnTo>
                    <a:pt x="587922" y="803236"/>
                  </a:lnTo>
                  <a:lnTo>
                    <a:pt x="586753" y="828157"/>
                  </a:lnTo>
                  <a:lnTo>
                    <a:pt x="583639" y="840226"/>
                  </a:lnTo>
                  <a:lnTo>
                    <a:pt x="570401" y="853852"/>
                  </a:lnTo>
                  <a:lnTo>
                    <a:pt x="552880" y="897461"/>
                  </a:lnTo>
                  <a:lnTo>
                    <a:pt x="537695" y="916925"/>
                  </a:lnTo>
                  <a:lnTo>
                    <a:pt x="525236" y="928606"/>
                  </a:lnTo>
                  <a:lnTo>
                    <a:pt x="519396" y="951968"/>
                  </a:lnTo>
                  <a:lnTo>
                    <a:pt x="508105" y="966370"/>
                  </a:lnTo>
                  <a:lnTo>
                    <a:pt x="499928" y="951968"/>
                  </a:lnTo>
                  <a:lnTo>
                    <a:pt x="507326" y="940287"/>
                  </a:lnTo>
                  <a:lnTo>
                    <a:pt x="492530" y="923544"/>
                  </a:lnTo>
                  <a:lnTo>
                    <a:pt x="473842" y="909918"/>
                  </a:lnTo>
                  <a:lnTo>
                    <a:pt x="449702" y="893958"/>
                  </a:lnTo>
                  <a:lnTo>
                    <a:pt x="418164" y="875657"/>
                  </a:lnTo>
                  <a:lnTo>
                    <a:pt x="404926" y="878378"/>
                  </a:lnTo>
                  <a:lnTo>
                    <a:pt x="428287" y="844900"/>
                  </a:lnTo>
                  <a:lnTo>
                    <a:pt x="448533" y="820754"/>
                  </a:lnTo>
                  <a:lnTo>
                    <a:pt x="461382" y="810631"/>
                  </a:lnTo>
                  <a:lnTo>
                    <a:pt x="477734" y="797004"/>
                  </a:lnTo>
                  <a:lnTo>
                    <a:pt x="475789" y="777146"/>
                  </a:lnTo>
                  <a:lnTo>
                    <a:pt x="463719" y="762744"/>
                  </a:lnTo>
                  <a:lnTo>
                    <a:pt x="453595" y="767418"/>
                  </a:lnTo>
                  <a:lnTo>
                    <a:pt x="456321" y="753398"/>
                  </a:lnTo>
                  <a:lnTo>
                    <a:pt x="457489" y="738602"/>
                  </a:lnTo>
                  <a:lnTo>
                    <a:pt x="456321" y="724975"/>
                  </a:lnTo>
                  <a:lnTo>
                    <a:pt x="448145" y="720303"/>
                  </a:lnTo>
                  <a:lnTo>
                    <a:pt x="440358" y="724586"/>
                  </a:lnTo>
                  <a:lnTo>
                    <a:pt x="432570" y="723418"/>
                  </a:lnTo>
                  <a:lnTo>
                    <a:pt x="428287" y="713683"/>
                  </a:lnTo>
                  <a:lnTo>
                    <a:pt x="425173" y="691101"/>
                  </a:lnTo>
                  <a:lnTo>
                    <a:pt x="405316" y="677085"/>
                  </a:lnTo>
                  <a:lnTo>
                    <a:pt x="397139" y="681756"/>
                  </a:lnTo>
                  <a:lnTo>
                    <a:pt x="373779" y="677085"/>
                  </a:lnTo>
                  <a:lnTo>
                    <a:pt x="372220" y="643600"/>
                  </a:lnTo>
                  <a:lnTo>
                    <a:pt x="364823" y="629584"/>
                  </a:lnTo>
                  <a:lnTo>
                    <a:pt x="367937" y="610506"/>
                  </a:lnTo>
                  <a:lnTo>
                    <a:pt x="373000" y="599603"/>
                  </a:lnTo>
                  <a:lnTo>
                    <a:pt x="374946" y="580135"/>
                  </a:lnTo>
                  <a:lnTo>
                    <a:pt x="368717" y="564561"/>
                  </a:lnTo>
                  <a:lnTo>
                    <a:pt x="356257" y="557943"/>
                  </a:lnTo>
                  <a:lnTo>
                    <a:pt x="353142" y="547820"/>
                  </a:lnTo>
                  <a:lnTo>
                    <a:pt x="355479" y="533803"/>
                  </a:lnTo>
                  <a:lnTo>
                    <a:pt x="313818" y="532635"/>
                  </a:lnTo>
                  <a:lnTo>
                    <a:pt x="303305" y="503823"/>
                  </a:lnTo>
                  <a:lnTo>
                    <a:pt x="308367" y="492532"/>
                  </a:lnTo>
                  <a:lnTo>
                    <a:pt x="301748" y="471117"/>
                  </a:lnTo>
                  <a:lnTo>
                    <a:pt x="288900" y="463719"/>
                  </a:lnTo>
                  <a:lnTo>
                    <a:pt x="275272" y="464108"/>
                  </a:lnTo>
                  <a:lnTo>
                    <a:pt x="265538" y="456711"/>
                  </a:lnTo>
                  <a:lnTo>
                    <a:pt x="250742" y="452039"/>
                  </a:lnTo>
                  <a:lnTo>
                    <a:pt x="241398" y="442694"/>
                  </a:lnTo>
                  <a:lnTo>
                    <a:pt x="216869" y="438800"/>
                  </a:lnTo>
                  <a:lnTo>
                    <a:pt x="191951" y="416608"/>
                  </a:lnTo>
                  <a:lnTo>
                    <a:pt x="193119" y="399865"/>
                  </a:lnTo>
                  <a:lnTo>
                    <a:pt x="189615" y="390132"/>
                  </a:lnTo>
                  <a:lnTo>
                    <a:pt x="191172" y="371832"/>
                  </a:lnTo>
                  <a:lnTo>
                    <a:pt x="162749" y="376115"/>
                  </a:lnTo>
                  <a:lnTo>
                    <a:pt x="151847" y="385070"/>
                  </a:lnTo>
                  <a:lnTo>
                    <a:pt x="133159" y="395193"/>
                  </a:lnTo>
                  <a:lnTo>
                    <a:pt x="117585" y="403369"/>
                  </a:lnTo>
                  <a:lnTo>
                    <a:pt x="101232" y="401034"/>
                  </a:lnTo>
                  <a:lnTo>
                    <a:pt x="89551" y="405316"/>
                  </a:lnTo>
                  <a:lnTo>
                    <a:pt x="79428" y="402591"/>
                  </a:lnTo>
                  <a:lnTo>
                    <a:pt x="78649" y="364824"/>
                  </a:lnTo>
                  <a:lnTo>
                    <a:pt x="61518" y="379618"/>
                  </a:lnTo>
                  <a:lnTo>
                    <a:pt x="42439" y="378841"/>
                  </a:lnTo>
                  <a:lnTo>
                    <a:pt x="33484" y="365603"/>
                  </a:lnTo>
                  <a:lnTo>
                    <a:pt x="19078" y="364434"/>
                  </a:lnTo>
                  <a:lnTo>
                    <a:pt x="22972" y="353532"/>
                  </a:lnTo>
                  <a:lnTo>
                    <a:pt x="10123" y="338737"/>
                  </a:lnTo>
                  <a:lnTo>
                    <a:pt x="0" y="316155"/>
                  </a:lnTo>
                  <a:lnTo>
                    <a:pt x="5451" y="301359"/>
                  </a:lnTo>
                  <a:lnTo>
                    <a:pt x="18300" y="293961"/>
                  </a:lnTo>
                  <a:lnTo>
                    <a:pt x="15574" y="280724"/>
                  </a:lnTo>
                  <a:lnTo>
                    <a:pt x="20636" y="272158"/>
                  </a:lnTo>
                  <a:lnTo>
                    <a:pt x="22193" y="260477"/>
                  </a:lnTo>
                  <a:lnTo>
                    <a:pt x="46333" y="243735"/>
                  </a:lnTo>
                  <a:lnTo>
                    <a:pt x="64243" y="239063"/>
                  </a:lnTo>
                  <a:lnTo>
                    <a:pt x="86826" y="236337"/>
                  </a:lnTo>
                  <a:lnTo>
                    <a:pt x="95391" y="168590"/>
                  </a:lnTo>
                  <a:lnTo>
                    <a:pt x="95781" y="157688"/>
                  </a:lnTo>
                  <a:lnTo>
                    <a:pt x="92276" y="143671"/>
                  </a:lnTo>
                  <a:lnTo>
                    <a:pt x="82543" y="134327"/>
                  </a:lnTo>
                  <a:lnTo>
                    <a:pt x="82543" y="116416"/>
                  </a:lnTo>
                  <a:lnTo>
                    <a:pt x="95002" y="112523"/>
                  </a:lnTo>
                  <a:lnTo>
                    <a:pt x="87215" y="102789"/>
                  </a:lnTo>
                  <a:lnTo>
                    <a:pt x="87215" y="87604"/>
                  </a:lnTo>
                  <a:lnTo>
                    <a:pt x="129654" y="87994"/>
                  </a:lnTo>
                  <a:lnTo>
                    <a:pt x="137052" y="79428"/>
                  </a:lnTo>
                  <a:lnTo>
                    <a:pt x="143282" y="87215"/>
                  </a:lnTo>
                  <a:lnTo>
                    <a:pt x="147175" y="102010"/>
                  </a:lnTo>
                  <a:lnTo>
                    <a:pt x="163139" y="112133"/>
                  </a:lnTo>
                  <a:lnTo>
                    <a:pt x="180270" y="110187"/>
                  </a:lnTo>
                  <a:lnTo>
                    <a:pt x="200905" y="96949"/>
                  </a:lnTo>
                  <a:lnTo>
                    <a:pt x="209861" y="93055"/>
                  </a:lnTo>
                  <a:lnTo>
                    <a:pt x="212586" y="82543"/>
                  </a:lnTo>
                  <a:lnTo>
                    <a:pt x="228549" y="75535"/>
                  </a:lnTo>
                  <a:lnTo>
                    <a:pt x="208692" y="68137"/>
                  </a:lnTo>
                  <a:lnTo>
                    <a:pt x="205968" y="52563"/>
                  </a:lnTo>
                  <a:lnTo>
                    <a:pt x="207135" y="35820"/>
                  </a:lnTo>
                  <a:lnTo>
                    <a:pt x="197791" y="29591"/>
                  </a:lnTo>
                  <a:lnTo>
                    <a:pt x="218037" y="30370"/>
                  </a:lnTo>
                  <a:lnTo>
                    <a:pt x="235168" y="36599"/>
                  </a:lnTo>
                  <a:lnTo>
                    <a:pt x="257362" y="26865"/>
                  </a:lnTo>
                  <a:lnTo>
                    <a:pt x="282280" y="17521"/>
                  </a:lnTo>
                  <a:lnTo>
                    <a:pt x="290457" y="8176"/>
                  </a:lnTo>
                  <a:lnTo>
                    <a:pt x="299023" y="0"/>
                  </a:lnTo>
                  <a:lnTo>
                    <a:pt x="300969" y="16742"/>
                  </a:lnTo>
                  <a:lnTo>
                    <a:pt x="313039" y="31927"/>
                  </a:lnTo>
                  <a:lnTo>
                    <a:pt x="306810" y="40493"/>
                  </a:lnTo>
                  <a:lnTo>
                    <a:pt x="302915" y="61518"/>
                  </a:lnTo>
                  <a:lnTo>
                    <a:pt x="308367" y="74366"/>
                  </a:lnTo>
                  <a:lnTo>
                    <a:pt x="309535" y="85657"/>
                  </a:lnTo>
                  <a:lnTo>
                    <a:pt x="323163" y="97338"/>
                  </a:lnTo>
                  <a:lnTo>
                    <a:pt x="333674" y="98507"/>
                  </a:lnTo>
                  <a:lnTo>
                    <a:pt x="343020" y="92666"/>
                  </a:lnTo>
                  <a:lnTo>
                    <a:pt x="353142" y="88383"/>
                  </a:lnTo>
                  <a:lnTo>
                    <a:pt x="377671" y="82932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2" name="Forma libre: forma 2022"/>
            <p:cNvSpPr/>
            <p:nvPr/>
          </p:nvSpPr>
          <p:spPr>
            <a:xfrm>
              <a:off x="1072229" y="1074804"/>
              <a:ext cx="2260760" cy="1300323"/>
            </a:xfrm>
            <a:custGeom>
              <a:avLst/>
              <a:gdLst/>
              <a:ahLst/>
              <a:cxnLst/>
              <a:rect l="0" t="0" r="0" b="0"/>
              <a:pathLst>
                <a:path w="1653988" h="885392">
                  <a:moveTo>
                    <a:pt x="1226085" y="776370"/>
                  </a:moveTo>
                  <a:lnTo>
                    <a:pt x="1239324" y="779486"/>
                  </a:lnTo>
                  <a:lnTo>
                    <a:pt x="1257618" y="779099"/>
                  </a:lnTo>
                  <a:lnTo>
                    <a:pt x="1244774" y="788834"/>
                  </a:lnTo>
                  <a:lnTo>
                    <a:pt x="1215567" y="780269"/>
                  </a:lnTo>
                  <a:lnTo>
                    <a:pt x="1213621" y="772092"/>
                  </a:lnTo>
                  <a:lnTo>
                    <a:pt x="1223357" y="764689"/>
                  </a:lnTo>
                  <a:lnTo>
                    <a:pt x="1226085" y="776370"/>
                  </a:lnTo>
                  <a:close/>
                  <a:moveTo>
                    <a:pt x="1282150" y="714466"/>
                  </a:moveTo>
                  <a:lnTo>
                    <a:pt x="1266966" y="700060"/>
                  </a:lnTo>
                  <a:lnTo>
                    <a:pt x="1243991" y="693831"/>
                  </a:lnTo>
                  <a:lnTo>
                    <a:pt x="1250223" y="707458"/>
                  </a:lnTo>
                  <a:lnTo>
                    <a:pt x="1272415" y="714856"/>
                  </a:lnTo>
                  <a:lnTo>
                    <a:pt x="1282150" y="714466"/>
                  </a:lnTo>
                  <a:close/>
                  <a:moveTo>
                    <a:pt x="93446" y="728873"/>
                  </a:moveTo>
                  <a:lnTo>
                    <a:pt x="94224" y="715634"/>
                  </a:lnTo>
                  <a:lnTo>
                    <a:pt x="81765" y="705511"/>
                  </a:lnTo>
                  <a:lnTo>
                    <a:pt x="80207" y="694220"/>
                  </a:lnTo>
                  <a:lnTo>
                    <a:pt x="79818" y="686044"/>
                  </a:lnTo>
                  <a:lnTo>
                    <a:pt x="63854" y="683318"/>
                  </a:lnTo>
                  <a:lnTo>
                    <a:pt x="54510" y="679814"/>
                  </a:lnTo>
                  <a:lnTo>
                    <a:pt x="38546" y="674362"/>
                  </a:lnTo>
                  <a:lnTo>
                    <a:pt x="30759" y="693052"/>
                  </a:lnTo>
                  <a:lnTo>
                    <a:pt x="47501" y="697335"/>
                  </a:lnTo>
                  <a:lnTo>
                    <a:pt x="57235" y="712909"/>
                  </a:lnTo>
                  <a:lnTo>
                    <a:pt x="57235" y="721475"/>
                  </a:lnTo>
                  <a:lnTo>
                    <a:pt x="81765" y="732377"/>
                  </a:lnTo>
                  <a:lnTo>
                    <a:pt x="93446" y="728873"/>
                  </a:lnTo>
                  <a:close/>
                  <a:moveTo>
                    <a:pt x="1402071" y="676310"/>
                  </a:moveTo>
                  <a:lnTo>
                    <a:pt x="1417256" y="661515"/>
                  </a:lnTo>
                  <a:lnTo>
                    <a:pt x="1414527" y="653728"/>
                  </a:lnTo>
                  <a:lnTo>
                    <a:pt x="1395451" y="662293"/>
                  </a:lnTo>
                  <a:lnTo>
                    <a:pt x="1379104" y="675920"/>
                  </a:lnTo>
                  <a:lnTo>
                    <a:pt x="1347564" y="714076"/>
                  </a:lnTo>
                  <a:lnTo>
                    <a:pt x="1326930" y="728483"/>
                  </a:lnTo>
                  <a:lnTo>
                    <a:pt x="1318357" y="743668"/>
                  </a:lnTo>
                  <a:lnTo>
                    <a:pt x="1356516" y="751455"/>
                  </a:lnTo>
                  <a:lnTo>
                    <a:pt x="1377538" y="750286"/>
                  </a:lnTo>
                  <a:lnTo>
                    <a:pt x="1394676" y="756128"/>
                  </a:lnTo>
                  <a:lnTo>
                    <a:pt x="1377538" y="767418"/>
                  </a:lnTo>
                  <a:lnTo>
                    <a:pt x="1388832" y="768200"/>
                  </a:lnTo>
                  <a:lnTo>
                    <a:pt x="1417256" y="747172"/>
                  </a:lnTo>
                  <a:lnTo>
                    <a:pt x="1412194" y="770146"/>
                  </a:lnTo>
                  <a:lnTo>
                    <a:pt x="1423875" y="774820"/>
                  </a:lnTo>
                  <a:lnTo>
                    <a:pt x="1432828" y="774037"/>
                  </a:lnTo>
                  <a:lnTo>
                    <a:pt x="1446455" y="752623"/>
                  </a:lnTo>
                  <a:lnTo>
                    <a:pt x="1444509" y="737439"/>
                  </a:lnTo>
                  <a:lnTo>
                    <a:pt x="1445680" y="724590"/>
                  </a:lnTo>
                  <a:lnTo>
                    <a:pt x="1431270" y="728873"/>
                  </a:lnTo>
                  <a:lnTo>
                    <a:pt x="1442176" y="710962"/>
                  </a:lnTo>
                  <a:lnTo>
                    <a:pt x="1425433" y="703565"/>
                  </a:lnTo>
                  <a:lnTo>
                    <a:pt x="1414922" y="709405"/>
                  </a:lnTo>
                  <a:lnTo>
                    <a:pt x="1399738" y="702785"/>
                  </a:lnTo>
                  <a:lnTo>
                    <a:pt x="1409078" y="694610"/>
                  </a:lnTo>
                  <a:lnTo>
                    <a:pt x="1397792" y="689548"/>
                  </a:lnTo>
                  <a:lnTo>
                    <a:pt x="1382995" y="697335"/>
                  </a:lnTo>
                  <a:lnTo>
                    <a:pt x="1402071" y="676310"/>
                  </a:lnTo>
                  <a:close/>
                  <a:moveTo>
                    <a:pt x="12849" y="593766"/>
                  </a:moveTo>
                  <a:lnTo>
                    <a:pt x="5451" y="601554"/>
                  </a:lnTo>
                  <a:lnTo>
                    <a:pt x="0" y="611676"/>
                  </a:lnTo>
                  <a:lnTo>
                    <a:pt x="0" y="629977"/>
                  </a:lnTo>
                  <a:lnTo>
                    <a:pt x="3894" y="640878"/>
                  </a:lnTo>
                  <a:lnTo>
                    <a:pt x="10513" y="621800"/>
                  </a:lnTo>
                  <a:lnTo>
                    <a:pt x="38157" y="594935"/>
                  </a:lnTo>
                  <a:lnTo>
                    <a:pt x="12849" y="593766"/>
                  </a:lnTo>
                  <a:close/>
                  <a:moveTo>
                    <a:pt x="1106552" y="410769"/>
                  </a:moveTo>
                  <a:lnTo>
                    <a:pt x="1098375" y="405708"/>
                  </a:lnTo>
                  <a:lnTo>
                    <a:pt x="1087469" y="412327"/>
                  </a:lnTo>
                  <a:lnTo>
                    <a:pt x="1086306" y="420503"/>
                  </a:lnTo>
                  <a:lnTo>
                    <a:pt x="1106552" y="410769"/>
                  </a:lnTo>
                  <a:close/>
                  <a:moveTo>
                    <a:pt x="1069168" y="398310"/>
                  </a:moveTo>
                  <a:lnTo>
                    <a:pt x="1048929" y="393637"/>
                  </a:lnTo>
                  <a:lnTo>
                    <a:pt x="1029846" y="404150"/>
                  </a:lnTo>
                  <a:lnTo>
                    <a:pt x="1041527" y="410769"/>
                  </a:lnTo>
                  <a:lnTo>
                    <a:pt x="1069168" y="398310"/>
                  </a:lnTo>
                  <a:close/>
                  <a:moveTo>
                    <a:pt x="1057099" y="333677"/>
                  </a:moveTo>
                  <a:lnTo>
                    <a:pt x="1046588" y="331730"/>
                  </a:lnTo>
                  <a:lnTo>
                    <a:pt x="1027125" y="351977"/>
                  </a:lnTo>
                  <a:lnTo>
                    <a:pt x="1013103" y="369109"/>
                  </a:lnTo>
                  <a:lnTo>
                    <a:pt x="990911" y="380011"/>
                  </a:lnTo>
                  <a:lnTo>
                    <a:pt x="1015444" y="377674"/>
                  </a:lnTo>
                  <a:lnTo>
                    <a:pt x="1012328" y="390913"/>
                  </a:lnTo>
                  <a:lnTo>
                    <a:pt x="1044255" y="379232"/>
                  </a:lnTo>
                  <a:lnTo>
                    <a:pt x="1068393" y="367551"/>
                  </a:lnTo>
                  <a:lnTo>
                    <a:pt x="1071509" y="377674"/>
                  </a:lnTo>
                  <a:lnTo>
                    <a:pt x="1094484" y="382736"/>
                  </a:lnTo>
                  <a:lnTo>
                    <a:pt x="1113560" y="375727"/>
                  </a:lnTo>
                  <a:lnTo>
                    <a:pt x="1092926" y="370277"/>
                  </a:lnTo>
                  <a:lnTo>
                    <a:pt x="1097987" y="359763"/>
                  </a:lnTo>
                  <a:lnTo>
                    <a:pt x="1083578" y="353145"/>
                  </a:lnTo>
                  <a:lnTo>
                    <a:pt x="1070338" y="345747"/>
                  </a:lnTo>
                  <a:lnTo>
                    <a:pt x="1053596" y="343411"/>
                  </a:lnTo>
                  <a:lnTo>
                    <a:pt x="1057099" y="333677"/>
                  </a:lnTo>
                  <a:close/>
                  <a:moveTo>
                    <a:pt x="1230752" y="301750"/>
                  </a:moveTo>
                  <a:lnTo>
                    <a:pt x="1245161" y="295131"/>
                  </a:lnTo>
                  <a:lnTo>
                    <a:pt x="1254509" y="283450"/>
                  </a:lnTo>
                  <a:lnTo>
                    <a:pt x="1245549" y="277610"/>
                  </a:lnTo>
                  <a:lnTo>
                    <a:pt x="1229201" y="280336"/>
                  </a:lnTo>
                  <a:lnTo>
                    <a:pt x="1214404" y="292405"/>
                  </a:lnTo>
                  <a:lnTo>
                    <a:pt x="1211676" y="302529"/>
                  </a:lnTo>
                  <a:lnTo>
                    <a:pt x="1230752" y="301750"/>
                  </a:lnTo>
                  <a:close/>
                  <a:moveTo>
                    <a:pt x="943411" y="260089"/>
                  </a:moveTo>
                  <a:lnTo>
                    <a:pt x="940295" y="252302"/>
                  </a:lnTo>
                  <a:lnTo>
                    <a:pt x="932900" y="244515"/>
                  </a:lnTo>
                  <a:lnTo>
                    <a:pt x="921219" y="238674"/>
                  </a:lnTo>
                  <a:lnTo>
                    <a:pt x="902135" y="247629"/>
                  </a:lnTo>
                  <a:lnTo>
                    <a:pt x="882672" y="254249"/>
                  </a:lnTo>
                  <a:lnTo>
                    <a:pt x="896298" y="263593"/>
                  </a:lnTo>
                  <a:lnTo>
                    <a:pt x="911096" y="261258"/>
                  </a:lnTo>
                  <a:lnTo>
                    <a:pt x="927056" y="267487"/>
                  </a:lnTo>
                  <a:lnTo>
                    <a:pt x="943411" y="260089"/>
                  </a:lnTo>
                  <a:close/>
                  <a:moveTo>
                    <a:pt x="1030628" y="251913"/>
                  </a:moveTo>
                  <a:lnTo>
                    <a:pt x="1004925" y="248019"/>
                  </a:lnTo>
                  <a:lnTo>
                    <a:pt x="1027125" y="237896"/>
                  </a:lnTo>
                  <a:lnTo>
                    <a:pt x="1025567" y="214534"/>
                  </a:lnTo>
                  <a:lnTo>
                    <a:pt x="1018164" y="205579"/>
                  </a:lnTo>
                  <a:lnTo>
                    <a:pt x="1000646" y="202465"/>
                  </a:lnTo>
                  <a:lnTo>
                    <a:pt x="969106" y="217260"/>
                  </a:lnTo>
                  <a:lnTo>
                    <a:pt x="947697" y="239842"/>
                  </a:lnTo>
                  <a:lnTo>
                    <a:pt x="958983" y="248019"/>
                  </a:lnTo>
                  <a:lnTo>
                    <a:pt x="965215" y="260868"/>
                  </a:lnTo>
                  <a:lnTo>
                    <a:pt x="940682" y="282282"/>
                  </a:lnTo>
                  <a:lnTo>
                    <a:pt x="928226" y="281504"/>
                  </a:lnTo>
                  <a:lnTo>
                    <a:pt x="904081" y="298635"/>
                  </a:lnTo>
                  <a:lnTo>
                    <a:pt x="920436" y="278389"/>
                  </a:lnTo>
                  <a:lnTo>
                    <a:pt x="901748" y="271380"/>
                  </a:lnTo>
                  <a:lnTo>
                    <a:pt x="884230" y="274884"/>
                  </a:lnTo>
                  <a:lnTo>
                    <a:pt x="874882" y="288123"/>
                  </a:lnTo>
                  <a:lnTo>
                    <a:pt x="851914" y="287733"/>
                  </a:lnTo>
                  <a:lnTo>
                    <a:pt x="823878" y="290848"/>
                  </a:lnTo>
                  <a:lnTo>
                    <a:pt x="804019" y="281504"/>
                  </a:lnTo>
                  <a:lnTo>
                    <a:pt x="784556" y="283061"/>
                  </a:lnTo>
                  <a:lnTo>
                    <a:pt x="778711" y="271770"/>
                  </a:lnTo>
                  <a:lnTo>
                    <a:pt x="770534" y="266708"/>
                  </a:lnTo>
                  <a:lnTo>
                    <a:pt x="755741" y="268655"/>
                  </a:lnTo>
                  <a:lnTo>
                    <a:pt x="735493" y="269823"/>
                  </a:lnTo>
                  <a:lnTo>
                    <a:pt x="718362" y="276832"/>
                  </a:lnTo>
                  <a:lnTo>
                    <a:pt x="726149" y="285787"/>
                  </a:lnTo>
                  <a:lnTo>
                    <a:pt x="698894" y="296688"/>
                  </a:lnTo>
                  <a:lnTo>
                    <a:pt x="693443" y="283839"/>
                  </a:lnTo>
                  <a:lnTo>
                    <a:pt x="676311" y="287733"/>
                  </a:lnTo>
                  <a:lnTo>
                    <a:pt x="630368" y="290070"/>
                  </a:lnTo>
                  <a:lnTo>
                    <a:pt x="605449" y="285397"/>
                  </a:lnTo>
                  <a:lnTo>
                    <a:pt x="638544" y="275274"/>
                  </a:lnTo>
                  <a:lnTo>
                    <a:pt x="627643" y="264372"/>
                  </a:lnTo>
                  <a:lnTo>
                    <a:pt x="610511" y="265929"/>
                  </a:lnTo>
                  <a:lnTo>
                    <a:pt x="592211" y="262036"/>
                  </a:lnTo>
                  <a:lnTo>
                    <a:pt x="563009" y="254638"/>
                  </a:lnTo>
                  <a:lnTo>
                    <a:pt x="548214" y="245683"/>
                  </a:lnTo>
                  <a:lnTo>
                    <a:pt x="530692" y="244515"/>
                  </a:lnTo>
                  <a:lnTo>
                    <a:pt x="517844" y="250745"/>
                  </a:lnTo>
                  <a:lnTo>
                    <a:pt x="494872" y="254249"/>
                  </a:lnTo>
                  <a:lnTo>
                    <a:pt x="510057" y="238285"/>
                  </a:lnTo>
                  <a:lnTo>
                    <a:pt x="473457" y="252302"/>
                  </a:lnTo>
                  <a:lnTo>
                    <a:pt x="468006" y="234002"/>
                  </a:lnTo>
                  <a:lnTo>
                    <a:pt x="459830" y="231665"/>
                  </a:lnTo>
                  <a:lnTo>
                    <a:pt x="445035" y="241400"/>
                  </a:lnTo>
                  <a:lnTo>
                    <a:pt x="427513" y="246072"/>
                  </a:lnTo>
                  <a:lnTo>
                    <a:pt x="426734" y="237507"/>
                  </a:lnTo>
                  <a:lnTo>
                    <a:pt x="394807" y="242957"/>
                  </a:lnTo>
                  <a:lnTo>
                    <a:pt x="360544" y="251913"/>
                  </a:lnTo>
                  <a:lnTo>
                    <a:pt x="340297" y="249576"/>
                  </a:lnTo>
                  <a:lnTo>
                    <a:pt x="313043" y="255806"/>
                  </a:lnTo>
                  <a:lnTo>
                    <a:pt x="288902" y="264762"/>
                  </a:lnTo>
                  <a:lnTo>
                    <a:pt x="274497" y="262815"/>
                  </a:lnTo>
                  <a:lnTo>
                    <a:pt x="261648" y="252691"/>
                  </a:lnTo>
                  <a:lnTo>
                    <a:pt x="238676" y="247629"/>
                  </a:lnTo>
                  <a:lnTo>
                    <a:pt x="144062" y="326279"/>
                  </a:lnTo>
                  <a:lnTo>
                    <a:pt x="6230" y="452430"/>
                  </a:lnTo>
                  <a:lnTo>
                    <a:pt x="22583" y="452820"/>
                  </a:lnTo>
                  <a:lnTo>
                    <a:pt x="33095" y="459050"/>
                  </a:lnTo>
                  <a:lnTo>
                    <a:pt x="35431" y="469172"/>
                  </a:lnTo>
                  <a:lnTo>
                    <a:pt x="36210" y="484358"/>
                  </a:lnTo>
                  <a:lnTo>
                    <a:pt x="65801" y="471509"/>
                  </a:lnTo>
                  <a:lnTo>
                    <a:pt x="90720" y="464111"/>
                  </a:lnTo>
                  <a:lnTo>
                    <a:pt x="88773" y="475792"/>
                  </a:lnTo>
                  <a:lnTo>
                    <a:pt x="91499" y="485136"/>
                  </a:lnTo>
                  <a:lnTo>
                    <a:pt x="98118" y="495649"/>
                  </a:lnTo>
                  <a:lnTo>
                    <a:pt x="93835" y="512001"/>
                  </a:lnTo>
                  <a:lnTo>
                    <a:pt x="87994" y="538477"/>
                  </a:lnTo>
                  <a:lnTo>
                    <a:pt x="105905" y="553273"/>
                  </a:lnTo>
                  <a:lnTo>
                    <a:pt x="93835" y="567680"/>
                  </a:lnTo>
                  <a:lnTo>
                    <a:pt x="73978" y="578971"/>
                  </a:lnTo>
                  <a:lnTo>
                    <a:pt x="64244" y="591041"/>
                  </a:lnTo>
                  <a:lnTo>
                    <a:pt x="72420" y="608172"/>
                  </a:lnTo>
                  <a:lnTo>
                    <a:pt x="60350" y="627251"/>
                  </a:lnTo>
                  <a:lnTo>
                    <a:pt x="76314" y="637374"/>
                  </a:lnTo>
                  <a:lnTo>
                    <a:pt x="62297" y="651781"/>
                  </a:lnTo>
                  <a:lnTo>
                    <a:pt x="57235" y="673194"/>
                  </a:lnTo>
                  <a:lnTo>
                    <a:pt x="84101" y="682928"/>
                  </a:lnTo>
                  <a:lnTo>
                    <a:pt x="90331" y="693441"/>
                  </a:lnTo>
                  <a:lnTo>
                    <a:pt x="111356" y="717191"/>
                  </a:lnTo>
                  <a:lnTo>
                    <a:pt x="168202" y="717191"/>
                  </a:lnTo>
                  <a:lnTo>
                    <a:pt x="225049" y="717191"/>
                  </a:lnTo>
                  <a:lnTo>
                    <a:pt x="243737" y="717191"/>
                  </a:lnTo>
                  <a:lnTo>
                    <a:pt x="302140" y="717191"/>
                  </a:lnTo>
                  <a:lnTo>
                    <a:pt x="358597" y="717191"/>
                  </a:lnTo>
                  <a:lnTo>
                    <a:pt x="415832" y="717191"/>
                  </a:lnTo>
                  <a:lnTo>
                    <a:pt x="473457" y="717191"/>
                  </a:lnTo>
                  <a:lnTo>
                    <a:pt x="538480" y="717191"/>
                  </a:lnTo>
                  <a:lnTo>
                    <a:pt x="603891" y="717191"/>
                  </a:lnTo>
                  <a:lnTo>
                    <a:pt x="643215" y="717191"/>
                  </a:lnTo>
                  <a:lnTo>
                    <a:pt x="648278" y="707847"/>
                  </a:lnTo>
                  <a:lnTo>
                    <a:pt x="651393" y="721086"/>
                  </a:lnTo>
                  <a:lnTo>
                    <a:pt x="667747" y="726536"/>
                  </a:lnTo>
                  <a:lnTo>
                    <a:pt x="685656" y="730430"/>
                  </a:lnTo>
                  <a:lnTo>
                    <a:pt x="700452" y="737827"/>
                  </a:lnTo>
                  <a:lnTo>
                    <a:pt x="717584" y="734713"/>
                  </a:lnTo>
                  <a:lnTo>
                    <a:pt x="738220" y="740942"/>
                  </a:lnTo>
                  <a:lnTo>
                    <a:pt x="750678" y="731597"/>
                  </a:lnTo>
                  <a:lnTo>
                    <a:pt x="763139" y="727705"/>
                  </a:lnTo>
                  <a:lnTo>
                    <a:pt x="775990" y="718749"/>
                  </a:lnTo>
                  <a:lnTo>
                    <a:pt x="791563" y="723421"/>
                  </a:lnTo>
                  <a:lnTo>
                    <a:pt x="804407" y="724200"/>
                  </a:lnTo>
                  <a:lnTo>
                    <a:pt x="807918" y="740942"/>
                  </a:lnTo>
                  <a:lnTo>
                    <a:pt x="829137" y="744836"/>
                  </a:lnTo>
                  <a:lnTo>
                    <a:pt x="821537" y="751455"/>
                  </a:lnTo>
                  <a:lnTo>
                    <a:pt x="818816" y="767805"/>
                  </a:lnTo>
                  <a:lnTo>
                    <a:pt x="818429" y="779099"/>
                  </a:lnTo>
                  <a:lnTo>
                    <a:pt x="829137" y="776370"/>
                  </a:lnTo>
                  <a:lnTo>
                    <a:pt x="843349" y="784548"/>
                  </a:lnTo>
                  <a:lnTo>
                    <a:pt x="858139" y="784943"/>
                  </a:lnTo>
                  <a:lnTo>
                    <a:pt x="872936" y="787276"/>
                  </a:lnTo>
                  <a:lnTo>
                    <a:pt x="888508" y="791950"/>
                  </a:lnTo>
                  <a:lnTo>
                    <a:pt x="891624" y="799733"/>
                  </a:lnTo>
                  <a:lnTo>
                    <a:pt x="897074" y="818034"/>
                  </a:lnTo>
                  <a:lnTo>
                    <a:pt x="887733" y="825824"/>
                  </a:lnTo>
                  <a:lnTo>
                    <a:pt x="872936" y="822708"/>
                  </a:lnTo>
                  <a:lnTo>
                    <a:pt x="869045" y="807910"/>
                  </a:lnTo>
                  <a:lnTo>
                    <a:pt x="865541" y="823095"/>
                  </a:lnTo>
                  <a:lnTo>
                    <a:pt x="850744" y="836334"/>
                  </a:lnTo>
                  <a:lnTo>
                    <a:pt x="847628" y="847628"/>
                  </a:lnTo>
                  <a:lnTo>
                    <a:pt x="827382" y="862030"/>
                  </a:lnTo>
                  <a:lnTo>
                    <a:pt x="812980" y="875269"/>
                  </a:lnTo>
                  <a:lnTo>
                    <a:pt x="805190" y="883834"/>
                  </a:lnTo>
                  <a:lnTo>
                    <a:pt x="815700" y="885392"/>
                  </a:lnTo>
                  <a:lnTo>
                    <a:pt x="833218" y="877602"/>
                  </a:lnTo>
                  <a:lnTo>
                    <a:pt x="844512" y="870990"/>
                  </a:lnTo>
                  <a:lnTo>
                    <a:pt x="860867" y="872153"/>
                  </a:lnTo>
                  <a:lnTo>
                    <a:pt x="878385" y="865534"/>
                  </a:lnTo>
                  <a:lnTo>
                    <a:pt x="896686" y="862425"/>
                  </a:lnTo>
                  <a:lnTo>
                    <a:pt x="883059" y="854635"/>
                  </a:lnTo>
                  <a:lnTo>
                    <a:pt x="892012" y="846458"/>
                  </a:lnTo>
                  <a:lnTo>
                    <a:pt x="914599" y="840226"/>
                  </a:lnTo>
                  <a:lnTo>
                    <a:pt x="932512" y="836722"/>
                  </a:lnTo>
                  <a:lnTo>
                    <a:pt x="946914" y="835947"/>
                  </a:lnTo>
                  <a:lnTo>
                    <a:pt x="957813" y="834389"/>
                  </a:lnTo>
                  <a:lnTo>
                    <a:pt x="984291" y="818421"/>
                  </a:lnTo>
                  <a:lnTo>
                    <a:pt x="994802" y="813755"/>
                  </a:lnTo>
                  <a:lnTo>
                    <a:pt x="1024784" y="813755"/>
                  </a:lnTo>
                  <a:lnTo>
                    <a:pt x="1060998" y="813755"/>
                  </a:lnTo>
                  <a:lnTo>
                    <a:pt x="1071509" y="806352"/>
                  </a:lnTo>
                  <a:lnTo>
                    <a:pt x="1081244" y="802849"/>
                  </a:lnTo>
                  <a:lnTo>
                    <a:pt x="1091755" y="791950"/>
                  </a:lnTo>
                  <a:lnTo>
                    <a:pt x="1104212" y="772867"/>
                  </a:lnTo>
                  <a:lnTo>
                    <a:pt x="1125628" y="754570"/>
                  </a:lnTo>
                  <a:lnTo>
                    <a:pt x="1144317" y="756906"/>
                  </a:lnTo>
                  <a:lnTo>
                    <a:pt x="1139255" y="797012"/>
                  </a:lnTo>
                  <a:lnTo>
                    <a:pt x="1147433" y="810639"/>
                  </a:lnTo>
                  <a:lnTo>
                    <a:pt x="1170408" y="807523"/>
                  </a:lnTo>
                  <a:lnTo>
                    <a:pt x="1201940" y="806740"/>
                  </a:lnTo>
                  <a:lnTo>
                    <a:pt x="1161447" y="826599"/>
                  </a:lnTo>
                  <a:lnTo>
                    <a:pt x="1155610" y="846845"/>
                  </a:lnTo>
                  <a:lnTo>
                    <a:pt x="1170012" y="848791"/>
                  </a:lnTo>
                  <a:lnTo>
                    <a:pt x="1197661" y="831273"/>
                  </a:lnTo>
                  <a:lnTo>
                    <a:pt x="1220241" y="821925"/>
                  </a:lnTo>
                  <a:lnTo>
                    <a:pt x="1267741" y="807523"/>
                  </a:lnTo>
                  <a:lnTo>
                    <a:pt x="1296948" y="791555"/>
                  </a:lnTo>
                  <a:lnTo>
                    <a:pt x="1286824" y="782990"/>
                  </a:lnTo>
                  <a:lnTo>
                    <a:pt x="1290716" y="765472"/>
                  </a:lnTo>
                  <a:lnTo>
                    <a:pt x="1263074" y="792726"/>
                  </a:lnTo>
                  <a:lnTo>
                    <a:pt x="1229589" y="795842"/>
                  </a:lnTo>
                  <a:lnTo>
                    <a:pt x="1208172" y="783773"/>
                  </a:lnTo>
                  <a:lnTo>
                    <a:pt x="1207784" y="765860"/>
                  </a:lnTo>
                  <a:lnTo>
                    <a:pt x="1210118" y="739385"/>
                  </a:lnTo>
                  <a:lnTo>
                    <a:pt x="1233868" y="723421"/>
                  </a:lnTo>
                  <a:lnTo>
                    <a:pt x="1221024" y="711352"/>
                  </a:lnTo>
                  <a:lnTo>
                    <a:pt x="1191429" y="713688"/>
                  </a:lnTo>
                  <a:lnTo>
                    <a:pt x="1144317" y="733934"/>
                  </a:lnTo>
                  <a:lnTo>
                    <a:pt x="1101878" y="765860"/>
                  </a:lnTo>
                  <a:lnTo>
                    <a:pt x="1083965" y="769751"/>
                  </a:lnTo>
                  <a:lnTo>
                    <a:pt x="1114335" y="747561"/>
                  </a:lnTo>
                  <a:lnTo>
                    <a:pt x="1153665" y="715245"/>
                  </a:lnTo>
                  <a:lnTo>
                    <a:pt x="1181694" y="704732"/>
                  </a:lnTo>
                  <a:lnTo>
                    <a:pt x="1203893" y="687601"/>
                  </a:lnTo>
                  <a:lnTo>
                    <a:pt x="1224132" y="685654"/>
                  </a:lnTo>
                  <a:lnTo>
                    <a:pt x="1252556" y="686044"/>
                  </a:lnTo>
                  <a:lnTo>
                    <a:pt x="1291491" y="691105"/>
                  </a:lnTo>
                  <a:lnTo>
                    <a:pt x="1324976" y="687211"/>
                  </a:lnTo>
                  <a:lnTo>
                    <a:pt x="1355346" y="667354"/>
                  </a:lnTo>
                  <a:lnTo>
                    <a:pt x="1389219" y="658789"/>
                  </a:lnTo>
                  <a:lnTo>
                    <a:pt x="1405574" y="650612"/>
                  </a:lnTo>
                  <a:lnTo>
                    <a:pt x="1421930" y="641657"/>
                  </a:lnTo>
                  <a:lnTo>
                    <a:pt x="1429712" y="615180"/>
                  </a:lnTo>
                  <a:lnTo>
                    <a:pt x="1425433" y="606226"/>
                  </a:lnTo>
                  <a:lnTo>
                    <a:pt x="1412194" y="603111"/>
                  </a:lnTo>
                  <a:lnTo>
                    <a:pt x="1412194" y="583254"/>
                  </a:lnTo>
                  <a:lnTo>
                    <a:pt x="1403241" y="575856"/>
                  </a:lnTo>
                  <a:lnTo>
                    <a:pt x="1376375" y="569627"/>
                  </a:lnTo>
                  <a:lnTo>
                    <a:pt x="1365469" y="556388"/>
                  </a:lnTo>
                  <a:lnTo>
                    <a:pt x="1346781" y="543150"/>
                  </a:lnTo>
                  <a:lnTo>
                    <a:pt x="1360020" y="528744"/>
                  </a:lnTo>
                  <a:lnTo>
                    <a:pt x="1352238" y="501100"/>
                  </a:lnTo>
                  <a:lnTo>
                    <a:pt x="1342114" y="471898"/>
                  </a:lnTo>
                  <a:lnTo>
                    <a:pt x="1338216" y="451651"/>
                  </a:lnTo>
                  <a:lnTo>
                    <a:pt x="1321473" y="462164"/>
                  </a:lnTo>
                  <a:lnTo>
                    <a:pt x="1292661" y="487472"/>
                  </a:lnTo>
                  <a:lnTo>
                    <a:pt x="1261121" y="499932"/>
                  </a:lnTo>
                  <a:lnTo>
                    <a:pt x="1254897" y="486693"/>
                  </a:lnTo>
                  <a:lnTo>
                    <a:pt x="1240487" y="482801"/>
                  </a:lnTo>
                  <a:lnTo>
                    <a:pt x="1249052" y="454377"/>
                  </a:lnTo>
                  <a:lnTo>
                    <a:pt x="1259176" y="435299"/>
                  </a:lnTo>
                  <a:lnTo>
                    <a:pt x="1229201" y="433352"/>
                  </a:lnTo>
                  <a:lnTo>
                    <a:pt x="1228806" y="424786"/>
                  </a:lnTo>
                  <a:lnTo>
                    <a:pt x="1214792" y="411937"/>
                  </a:lnTo>
                  <a:lnTo>
                    <a:pt x="1203110" y="404150"/>
                  </a:lnTo>
                  <a:lnTo>
                    <a:pt x="1185592" y="409991"/>
                  </a:lnTo>
                  <a:lnTo>
                    <a:pt x="1169237" y="408044"/>
                  </a:lnTo>
                  <a:lnTo>
                    <a:pt x="1143542" y="401814"/>
                  </a:lnTo>
                  <a:lnTo>
                    <a:pt x="1128357" y="406876"/>
                  </a:lnTo>
                  <a:lnTo>
                    <a:pt x="1113560" y="442696"/>
                  </a:lnTo>
                  <a:lnTo>
                    <a:pt x="1109668" y="462553"/>
                  </a:lnTo>
                  <a:lnTo>
                    <a:pt x="1075400" y="486304"/>
                  </a:lnTo>
                  <a:lnTo>
                    <a:pt x="1087469" y="503825"/>
                  </a:lnTo>
                  <a:lnTo>
                    <a:pt x="1089422" y="523293"/>
                  </a:lnTo>
                  <a:lnTo>
                    <a:pt x="1082802" y="538867"/>
                  </a:lnTo>
                  <a:lnTo>
                    <a:pt x="1064502" y="554830"/>
                  </a:lnTo>
                  <a:lnTo>
                    <a:pt x="1035295" y="571184"/>
                  </a:lnTo>
                  <a:lnTo>
                    <a:pt x="1000259" y="582086"/>
                  </a:lnTo>
                  <a:lnTo>
                    <a:pt x="1006878" y="594545"/>
                  </a:lnTo>
                  <a:lnTo>
                    <a:pt x="998306" y="631923"/>
                  </a:lnTo>
                  <a:lnTo>
                    <a:pt x="976509" y="656452"/>
                  </a:lnTo>
                  <a:lnTo>
                    <a:pt x="958596" y="663850"/>
                  </a:lnTo>
                  <a:lnTo>
                    <a:pt x="941465" y="641267"/>
                  </a:lnTo>
                  <a:lnTo>
                    <a:pt x="941078" y="614791"/>
                  </a:lnTo>
                  <a:lnTo>
                    <a:pt x="947697" y="591430"/>
                  </a:lnTo>
                  <a:lnTo>
                    <a:pt x="961712" y="571184"/>
                  </a:lnTo>
                  <a:lnTo>
                    <a:pt x="943023" y="568847"/>
                  </a:lnTo>
                  <a:lnTo>
                    <a:pt x="913816" y="567290"/>
                  </a:lnTo>
                  <a:lnTo>
                    <a:pt x="899802" y="557556"/>
                  </a:lnTo>
                  <a:lnTo>
                    <a:pt x="881114" y="551326"/>
                  </a:lnTo>
                  <a:lnTo>
                    <a:pt x="874494" y="540035"/>
                  </a:lnTo>
                  <a:lnTo>
                    <a:pt x="861642" y="531470"/>
                  </a:lnTo>
                  <a:lnTo>
                    <a:pt x="834389" y="521346"/>
                  </a:lnTo>
                  <a:lnTo>
                    <a:pt x="806748" y="526018"/>
                  </a:lnTo>
                  <a:lnTo>
                    <a:pt x="809468" y="508497"/>
                  </a:lnTo>
                  <a:lnTo>
                    <a:pt x="815313" y="487083"/>
                  </a:lnTo>
                  <a:lnTo>
                    <a:pt x="791950" y="483189"/>
                  </a:lnTo>
                  <a:lnTo>
                    <a:pt x="811026" y="456713"/>
                  </a:lnTo>
                  <a:lnTo>
                    <a:pt x="829137" y="438803"/>
                  </a:lnTo>
                  <a:lnTo>
                    <a:pt x="866704" y="413495"/>
                  </a:lnTo>
                  <a:lnTo>
                    <a:pt x="900190" y="395585"/>
                  </a:lnTo>
                  <a:lnTo>
                    <a:pt x="921994" y="392859"/>
                  </a:lnTo>
                  <a:lnTo>
                    <a:pt x="933288" y="378453"/>
                  </a:lnTo>
                  <a:lnTo>
                    <a:pt x="953146" y="369109"/>
                  </a:lnTo>
                  <a:lnTo>
                    <a:pt x="978067" y="367551"/>
                  </a:lnTo>
                  <a:lnTo>
                    <a:pt x="1008041" y="352756"/>
                  </a:lnTo>
                  <a:lnTo>
                    <a:pt x="1019335" y="343411"/>
                  </a:lnTo>
                  <a:lnTo>
                    <a:pt x="1048146" y="325111"/>
                  </a:lnTo>
                  <a:lnTo>
                    <a:pt x="1060610" y="314209"/>
                  </a:lnTo>
                  <a:lnTo>
                    <a:pt x="1073067" y="320829"/>
                  </a:lnTo>
                  <a:lnTo>
                    <a:pt x="1098375" y="317324"/>
                  </a:lnTo>
                  <a:lnTo>
                    <a:pt x="1140426" y="302529"/>
                  </a:lnTo>
                  <a:lnTo>
                    <a:pt x="1149378" y="292016"/>
                  </a:lnTo>
                  <a:lnTo>
                    <a:pt x="1146262" y="280724"/>
                  </a:lnTo>
                  <a:lnTo>
                    <a:pt x="1165734" y="269434"/>
                  </a:lnTo>
                  <a:lnTo>
                    <a:pt x="1172353" y="258921"/>
                  </a:lnTo>
                  <a:lnTo>
                    <a:pt x="1158726" y="248798"/>
                  </a:lnTo>
                  <a:lnTo>
                    <a:pt x="1137697" y="245683"/>
                  </a:lnTo>
                  <a:lnTo>
                    <a:pt x="1116288" y="244126"/>
                  </a:lnTo>
                  <a:lnTo>
                    <a:pt x="1098375" y="267097"/>
                  </a:lnTo>
                  <a:lnTo>
                    <a:pt x="1073067" y="285008"/>
                  </a:lnTo>
                  <a:lnTo>
                    <a:pt x="1045030" y="300582"/>
                  </a:lnTo>
                  <a:lnTo>
                    <a:pt x="1039969" y="286176"/>
                  </a:lnTo>
                  <a:lnTo>
                    <a:pt x="1056324" y="270602"/>
                  </a:lnTo>
                  <a:lnTo>
                    <a:pt x="1047759" y="256973"/>
                  </a:lnTo>
                  <a:lnTo>
                    <a:pt x="1013886" y="273327"/>
                  </a:lnTo>
                  <a:lnTo>
                    <a:pt x="1030628" y="251913"/>
                  </a:lnTo>
                  <a:close/>
                  <a:moveTo>
                    <a:pt x="736663" y="178324"/>
                  </a:moveTo>
                  <a:lnTo>
                    <a:pt x="725759" y="174431"/>
                  </a:lnTo>
                  <a:lnTo>
                    <a:pt x="670860" y="186891"/>
                  </a:lnTo>
                  <a:lnTo>
                    <a:pt x="651003" y="194678"/>
                  </a:lnTo>
                  <a:lnTo>
                    <a:pt x="620633" y="209862"/>
                  </a:lnTo>
                  <a:lnTo>
                    <a:pt x="641659" y="215313"/>
                  </a:lnTo>
                  <a:lnTo>
                    <a:pt x="665800" y="214924"/>
                  </a:lnTo>
                  <a:lnTo>
                    <a:pt x="621023" y="223100"/>
                  </a:lnTo>
                  <a:lnTo>
                    <a:pt x="642828" y="230887"/>
                  </a:lnTo>
                  <a:lnTo>
                    <a:pt x="677868" y="229330"/>
                  </a:lnTo>
                  <a:lnTo>
                    <a:pt x="703177" y="234002"/>
                  </a:lnTo>
                  <a:lnTo>
                    <a:pt x="679038" y="237896"/>
                  </a:lnTo>
                  <a:lnTo>
                    <a:pt x="657623" y="236728"/>
                  </a:lnTo>
                  <a:lnTo>
                    <a:pt x="629978" y="240232"/>
                  </a:lnTo>
                  <a:lnTo>
                    <a:pt x="617129" y="242568"/>
                  </a:lnTo>
                  <a:lnTo>
                    <a:pt x="619466" y="258921"/>
                  </a:lnTo>
                  <a:lnTo>
                    <a:pt x="635818" y="256585"/>
                  </a:lnTo>
                  <a:lnTo>
                    <a:pt x="651782" y="262425"/>
                  </a:lnTo>
                  <a:lnTo>
                    <a:pt x="650615" y="272159"/>
                  </a:lnTo>
                  <a:lnTo>
                    <a:pt x="680984" y="270212"/>
                  </a:lnTo>
                  <a:lnTo>
                    <a:pt x="724592" y="267097"/>
                  </a:lnTo>
                  <a:lnTo>
                    <a:pt x="761193" y="260089"/>
                  </a:lnTo>
                  <a:lnTo>
                    <a:pt x="780657" y="258531"/>
                  </a:lnTo>
                  <a:lnTo>
                    <a:pt x="802849" y="264372"/>
                  </a:lnTo>
                  <a:lnTo>
                    <a:pt x="829137" y="267487"/>
                  </a:lnTo>
                  <a:lnTo>
                    <a:pt x="841008" y="260089"/>
                  </a:lnTo>
                  <a:lnTo>
                    <a:pt x="838288" y="251913"/>
                  </a:lnTo>
                  <a:lnTo>
                    <a:pt x="865541" y="250355"/>
                  </a:lnTo>
                  <a:lnTo>
                    <a:pt x="875664" y="241011"/>
                  </a:lnTo>
                  <a:lnTo>
                    <a:pt x="856193" y="231277"/>
                  </a:lnTo>
                  <a:lnTo>
                    <a:pt x="839838" y="221153"/>
                  </a:lnTo>
                  <a:lnTo>
                    <a:pt x="849186" y="207136"/>
                  </a:lnTo>
                  <a:lnTo>
                    <a:pt x="859697" y="187280"/>
                  </a:lnTo>
                  <a:lnTo>
                    <a:pt x="851132" y="179492"/>
                  </a:lnTo>
                  <a:lnTo>
                    <a:pt x="839450" y="175989"/>
                  </a:lnTo>
                  <a:lnTo>
                    <a:pt x="823103" y="179104"/>
                  </a:lnTo>
                  <a:lnTo>
                    <a:pt x="812197" y="199739"/>
                  </a:lnTo>
                  <a:lnTo>
                    <a:pt x="795454" y="207915"/>
                  </a:lnTo>
                  <a:lnTo>
                    <a:pt x="804019" y="188058"/>
                  </a:lnTo>
                  <a:lnTo>
                    <a:pt x="768976" y="191952"/>
                  </a:lnTo>
                  <a:lnTo>
                    <a:pt x="758855" y="181828"/>
                  </a:lnTo>
                  <a:lnTo>
                    <a:pt x="718362" y="187669"/>
                  </a:lnTo>
                  <a:lnTo>
                    <a:pt x="736663" y="178324"/>
                  </a:lnTo>
                  <a:close/>
                  <a:moveTo>
                    <a:pt x="888896" y="172484"/>
                  </a:moveTo>
                  <a:lnTo>
                    <a:pt x="861255" y="168980"/>
                  </a:lnTo>
                  <a:lnTo>
                    <a:pt x="853077" y="171705"/>
                  </a:lnTo>
                  <a:lnTo>
                    <a:pt x="861642" y="185723"/>
                  </a:lnTo>
                  <a:lnTo>
                    <a:pt x="888896" y="172484"/>
                  </a:lnTo>
                  <a:close/>
                  <a:moveTo>
                    <a:pt x="1308241" y="178714"/>
                  </a:moveTo>
                  <a:lnTo>
                    <a:pt x="1291103" y="167812"/>
                  </a:lnTo>
                  <a:lnTo>
                    <a:pt x="1258400" y="165865"/>
                  </a:lnTo>
                  <a:lnTo>
                    <a:pt x="1250223" y="167033"/>
                  </a:lnTo>
                  <a:lnTo>
                    <a:pt x="1251393" y="184944"/>
                  </a:lnTo>
                  <a:lnTo>
                    <a:pt x="1273585" y="183386"/>
                  </a:lnTo>
                  <a:lnTo>
                    <a:pt x="1289545" y="183776"/>
                  </a:lnTo>
                  <a:lnTo>
                    <a:pt x="1308241" y="178714"/>
                  </a:lnTo>
                  <a:close/>
                  <a:moveTo>
                    <a:pt x="1154828" y="177546"/>
                  </a:moveTo>
                  <a:lnTo>
                    <a:pt x="1177027" y="165087"/>
                  </a:lnTo>
                  <a:lnTo>
                    <a:pt x="1133418" y="170148"/>
                  </a:lnTo>
                  <a:lnTo>
                    <a:pt x="1110831" y="178324"/>
                  </a:lnTo>
                  <a:lnTo>
                    <a:pt x="1083190" y="196235"/>
                  </a:lnTo>
                  <a:lnTo>
                    <a:pt x="1070338" y="216481"/>
                  </a:lnTo>
                  <a:lnTo>
                    <a:pt x="1092143" y="216871"/>
                  </a:lnTo>
                  <a:lnTo>
                    <a:pt x="1068393" y="225826"/>
                  </a:lnTo>
                  <a:lnTo>
                    <a:pt x="1098375" y="236339"/>
                  </a:lnTo>
                  <a:lnTo>
                    <a:pt x="1126799" y="242179"/>
                  </a:lnTo>
                  <a:lnTo>
                    <a:pt x="1180531" y="246851"/>
                  </a:lnTo>
                  <a:lnTo>
                    <a:pt x="1211288" y="244515"/>
                  </a:lnTo>
                  <a:lnTo>
                    <a:pt x="1223744" y="238285"/>
                  </a:lnTo>
                  <a:lnTo>
                    <a:pt x="1231534" y="245294"/>
                  </a:lnTo>
                  <a:lnTo>
                    <a:pt x="1244386" y="246462"/>
                  </a:lnTo>
                  <a:lnTo>
                    <a:pt x="1252168" y="259310"/>
                  </a:lnTo>
                  <a:lnTo>
                    <a:pt x="1238542" y="264762"/>
                  </a:lnTo>
                  <a:lnTo>
                    <a:pt x="1266190" y="271770"/>
                  </a:lnTo>
                  <a:lnTo>
                    <a:pt x="1284096" y="281893"/>
                  </a:lnTo>
                  <a:lnTo>
                    <a:pt x="1284484" y="298635"/>
                  </a:lnTo>
                  <a:lnTo>
                    <a:pt x="1250998" y="319661"/>
                  </a:lnTo>
                  <a:lnTo>
                    <a:pt x="1238542" y="330173"/>
                  </a:lnTo>
                  <a:lnTo>
                    <a:pt x="1239324" y="337960"/>
                  </a:lnTo>
                  <a:lnTo>
                    <a:pt x="1203498" y="340686"/>
                  </a:lnTo>
                  <a:lnTo>
                    <a:pt x="1172353" y="341074"/>
                  </a:lnTo>
                  <a:lnTo>
                    <a:pt x="1151324" y="357428"/>
                  </a:lnTo>
                  <a:lnTo>
                    <a:pt x="1160672" y="364825"/>
                  </a:lnTo>
                  <a:lnTo>
                    <a:pt x="1211288" y="361321"/>
                  </a:lnTo>
                  <a:lnTo>
                    <a:pt x="1233092" y="365605"/>
                  </a:lnTo>
                  <a:lnTo>
                    <a:pt x="1251393" y="376896"/>
                  </a:lnTo>
                  <a:lnTo>
                    <a:pt x="1242045" y="383126"/>
                  </a:lnTo>
                  <a:lnTo>
                    <a:pt x="1256842" y="394027"/>
                  </a:lnTo>
                  <a:lnTo>
                    <a:pt x="1286437" y="406876"/>
                  </a:lnTo>
                  <a:lnTo>
                    <a:pt x="1328092" y="415831"/>
                  </a:lnTo>
                  <a:lnTo>
                    <a:pt x="1329263" y="408044"/>
                  </a:lnTo>
                  <a:lnTo>
                    <a:pt x="1318357" y="394417"/>
                  </a:lnTo>
                  <a:lnTo>
                    <a:pt x="1304730" y="375338"/>
                  </a:lnTo>
                  <a:lnTo>
                    <a:pt x="1337828" y="393248"/>
                  </a:lnTo>
                  <a:lnTo>
                    <a:pt x="1356129" y="399089"/>
                  </a:lnTo>
                  <a:lnTo>
                    <a:pt x="1370143" y="383126"/>
                  </a:lnTo>
                  <a:lnTo>
                    <a:pt x="1370143" y="361321"/>
                  </a:lnTo>
                  <a:lnTo>
                    <a:pt x="1349122" y="345747"/>
                  </a:lnTo>
                  <a:lnTo>
                    <a:pt x="1338611" y="332898"/>
                  </a:lnTo>
                  <a:lnTo>
                    <a:pt x="1347564" y="320439"/>
                  </a:lnTo>
                  <a:lnTo>
                    <a:pt x="1370143" y="317713"/>
                  </a:lnTo>
                  <a:lnTo>
                    <a:pt x="1384940" y="338739"/>
                  </a:lnTo>
                  <a:lnTo>
                    <a:pt x="1400513" y="348084"/>
                  </a:lnTo>
                  <a:lnTo>
                    <a:pt x="1442176" y="322775"/>
                  </a:lnTo>
                  <a:lnTo>
                    <a:pt x="1455028" y="307590"/>
                  </a:lnTo>
                  <a:lnTo>
                    <a:pt x="1430107" y="306422"/>
                  </a:lnTo>
                  <a:lnTo>
                    <a:pt x="1417643" y="286566"/>
                  </a:lnTo>
                  <a:lnTo>
                    <a:pt x="1394676" y="281893"/>
                  </a:lnTo>
                  <a:lnTo>
                    <a:pt x="1364694" y="268266"/>
                  </a:lnTo>
                  <a:lnTo>
                    <a:pt x="1399738" y="258531"/>
                  </a:lnTo>
                  <a:lnTo>
                    <a:pt x="1396622" y="239064"/>
                  </a:lnTo>
                  <a:lnTo>
                    <a:pt x="1388056" y="230887"/>
                  </a:lnTo>
                  <a:lnTo>
                    <a:pt x="1355741" y="222711"/>
                  </a:lnTo>
                  <a:lnTo>
                    <a:pt x="1348339" y="209862"/>
                  </a:lnTo>
                  <a:lnTo>
                    <a:pt x="1316411" y="214534"/>
                  </a:lnTo>
                  <a:lnTo>
                    <a:pt x="1320698" y="205579"/>
                  </a:lnTo>
                  <a:lnTo>
                    <a:pt x="1306676" y="195845"/>
                  </a:lnTo>
                  <a:lnTo>
                    <a:pt x="1280205" y="185723"/>
                  </a:lnTo>
                  <a:lnTo>
                    <a:pt x="1259958" y="193899"/>
                  </a:lnTo>
                  <a:lnTo>
                    <a:pt x="1224915" y="199739"/>
                  </a:lnTo>
                  <a:lnTo>
                    <a:pt x="1237766" y="186501"/>
                  </a:lnTo>
                  <a:lnTo>
                    <a:pt x="1228806" y="165865"/>
                  </a:lnTo>
                  <a:lnTo>
                    <a:pt x="1183647" y="174042"/>
                  </a:lnTo>
                  <a:lnTo>
                    <a:pt x="1155998" y="190005"/>
                  </a:lnTo>
                  <a:lnTo>
                    <a:pt x="1154828" y="177546"/>
                  </a:lnTo>
                  <a:close/>
                  <a:moveTo>
                    <a:pt x="960154" y="164307"/>
                  </a:moveTo>
                  <a:lnTo>
                    <a:pt x="932512" y="173652"/>
                  </a:lnTo>
                  <a:lnTo>
                    <a:pt x="936016" y="186891"/>
                  </a:lnTo>
                  <a:lnTo>
                    <a:pt x="907197" y="184165"/>
                  </a:lnTo>
                  <a:lnTo>
                    <a:pt x="923164" y="205969"/>
                  </a:lnTo>
                  <a:lnTo>
                    <a:pt x="926668" y="213756"/>
                  </a:lnTo>
                  <a:lnTo>
                    <a:pt x="939907" y="215703"/>
                  </a:lnTo>
                  <a:lnTo>
                    <a:pt x="972610" y="207915"/>
                  </a:lnTo>
                  <a:lnTo>
                    <a:pt x="992469" y="189615"/>
                  </a:lnTo>
                  <a:lnTo>
                    <a:pt x="977672" y="181049"/>
                  </a:lnTo>
                  <a:lnTo>
                    <a:pt x="1001034" y="171705"/>
                  </a:lnTo>
                  <a:lnTo>
                    <a:pt x="973780" y="168202"/>
                  </a:lnTo>
                  <a:lnTo>
                    <a:pt x="960154" y="164307"/>
                  </a:lnTo>
                  <a:close/>
                  <a:moveTo>
                    <a:pt x="1046976" y="185333"/>
                  </a:moveTo>
                  <a:lnTo>
                    <a:pt x="1068780" y="181439"/>
                  </a:lnTo>
                  <a:lnTo>
                    <a:pt x="1107715" y="163918"/>
                  </a:lnTo>
                  <a:lnTo>
                    <a:pt x="1083965" y="159246"/>
                  </a:lnTo>
                  <a:lnTo>
                    <a:pt x="1053596" y="158468"/>
                  </a:lnTo>
                  <a:lnTo>
                    <a:pt x="1033349" y="163918"/>
                  </a:lnTo>
                  <a:lnTo>
                    <a:pt x="1017002" y="172094"/>
                  </a:lnTo>
                  <a:lnTo>
                    <a:pt x="1007266" y="182218"/>
                  </a:lnTo>
                  <a:lnTo>
                    <a:pt x="1000259" y="199739"/>
                  </a:lnTo>
                  <a:lnTo>
                    <a:pt x="1017002" y="200518"/>
                  </a:lnTo>
                  <a:lnTo>
                    <a:pt x="1046976" y="185333"/>
                  </a:lnTo>
                  <a:close/>
                  <a:moveTo>
                    <a:pt x="600388" y="213366"/>
                  </a:moveTo>
                  <a:lnTo>
                    <a:pt x="610511" y="204412"/>
                  </a:lnTo>
                  <a:lnTo>
                    <a:pt x="645942" y="190395"/>
                  </a:lnTo>
                  <a:lnTo>
                    <a:pt x="699673" y="176377"/>
                  </a:lnTo>
                  <a:lnTo>
                    <a:pt x="724592" y="171316"/>
                  </a:lnTo>
                  <a:lnTo>
                    <a:pt x="718362" y="163140"/>
                  </a:lnTo>
                  <a:lnTo>
                    <a:pt x="674365" y="156520"/>
                  </a:lnTo>
                  <a:lnTo>
                    <a:pt x="658402" y="152238"/>
                  </a:lnTo>
                  <a:lnTo>
                    <a:pt x="603891" y="155353"/>
                  </a:lnTo>
                  <a:lnTo>
                    <a:pt x="602724" y="167423"/>
                  </a:lnTo>
                  <a:lnTo>
                    <a:pt x="573132" y="180271"/>
                  </a:lnTo>
                  <a:lnTo>
                    <a:pt x="544320" y="195067"/>
                  </a:lnTo>
                  <a:lnTo>
                    <a:pt x="527578" y="203632"/>
                  </a:lnTo>
                  <a:lnTo>
                    <a:pt x="550550" y="214146"/>
                  </a:lnTo>
                  <a:lnTo>
                    <a:pt x="548214" y="223100"/>
                  </a:lnTo>
                  <a:lnTo>
                    <a:pt x="600388" y="213366"/>
                  </a:lnTo>
                  <a:close/>
                  <a:moveTo>
                    <a:pt x="1083578" y="142115"/>
                  </a:moveTo>
                  <a:lnTo>
                    <a:pt x="1079299" y="129265"/>
                  </a:lnTo>
                  <a:lnTo>
                    <a:pt x="1052433" y="134328"/>
                  </a:lnTo>
                  <a:lnTo>
                    <a:pt x="1035295" y="142894"/>
                  </a:lnTo>
                  <a:lnTo>
                    <a:pt x="1047759" y="147955"/>
                  </a:lnTo>
                  <a:lnTo>
                    <a:pt x="1067618" y="149512"/>
                  </a:lnTo>
                  <a:lnTo>
                    <a:pt x="1083578" y="142115"/>
                  </a:lnTo>
                  <a:close/>
                  <a:moveTo>
                    <a:pt x="1049704" y="108630"/>
                  </a:moveTo>
                  <a:lnTo>
                    <a:pt x="1026730" y="110187"/>
                  </a:lnTo>
                  <a:lnTo>
                    <a:pt x="997143" y="116417"/>
                  </a:lnTo>
                  <a:lnTo>
                    <a:pt x="982346" y="116028"/>
                  </a:lnTo>
                  <a:lnTo>
                    <a:pt x="965603" y="130823"/>
                  </a:lnTo>
                  <a:lnTo>
                    <a:pt x="991298" y="129265"/>
                  </a:lnTo>
                  <a:lnTo>
                    <a:pt x="978067" y="140557"/>
                  </a:lnTo>
                  <a:lnTo>
                    <a:pt x="990523" y="143672"/>
                  </a:lnTo>
                  <a:lnTo>
                    <a:pt x="1017002" y="141725"/>
                  </a:lnTo>
                  <a:lnTo>
                    <a:pt x="1039581" y="127319"/>
                  </a:lnTo>
                  <a:lnTo>
                    <a:pt x="1050480" y="117586"/>
                  </a:lnTo>
                  <a:lnTo>
                    <a:pt x="1049704" y="108630"/>
                  </a:lnTo>
                  <a:close/>
                  <a:moveTo>
                    <a:pt x="897469" y="118364"/>
                  </a:moveTo>
                  <a:lnTo>
                    <a:pt x="904476" y="109409"/>
                  </a:lnTo>
                  <a:lnTo>
                    <a:pt x="892407" y="107462"/>
                  </a:lnTo>
                  <a:lnTo>
                    <a:pt x="870208" y="114081"/>
                  </a:lnTo>
                  <a:lnTo>
                    <a:pt x="867487" y="132381"/>
                  </a:lnTo>
                  <a:lnTo>
                    <a:pt x="843737" y="130823"/>
                  </a:lnTo>
                  <a:lnTo>
                    <a:pt x="832831" y="119531"/>
                  </a:lnTo>
                  <a:lnTo>
                    <a:pt x="800903" y="113302"/>
                  </a:lnTo>
                  <a:lnTo>
                    <a:pt x="779882" y="118753"/>
                  </a:lnTo>
                  <a:lnTo>
                    <a:pt x="734716" y="137442"/>
                  </a:lnTo>
                  <a:lnTo>
                    <a:pt x="750678" y="140557"/>
                  </a:lnTo>
                  <a:lnTo>
                    <a:pt x="819987" y="138610"/>
                  </a:lnTo>
                  <a:lnTo>
                    <a:pt x="778711" y="147176"/>
                  </a:lnTo>
                  <a:lnTo>
                    <a:pt x="795842" y="153016"/>
                  </a:lnTo>
                  <a:lnTo>
                    <a:pt x="843349" y="144451"/>
                  </a:lnTo>
                  <a:lnTo>
                    <a:pt x="897074" y="141336"/>
                  </a:lnTo>
                  <a:lnTo>
                    <a:pt x="916932" y="132381"/>
                  </a:lnTo>
                  <a:lnTo>
                    <a:pt x="925893" y="123036"/>
                  </a:lnTo>
                  <a:lnTo>
                    <a:pt x="911483" y="122257"/>
                  </a:lnTo>
                  <a:lnTo>
                    <a:pt x="897469" y="118364"/>
                  </a:lnTo>
                  <a:close/>
                  <a:moveTo>
                    <a:pt x="1112389" y="101622"/>
                  </a:moveTo>
                  <a:lnTo>
                    <a:pt x="1084748" y="100453"/>
                  </a:lnTo>
                  <a:lnTo>
                    <a:pt x="1069951" y="108241"/>
                  </a:lnTo>
                  <a:lnTo>
                    <a:pt x="1080074" y="114081"/>
                  </a:lnTo>
                  <a:lnTo>
                    <a:pt x="1107328" y="116417"/>
                  </a:lnTo>
                  <a:lnTo>
                    <a:pt x="1112784" y="124594"/>
                  </a:lnTo>
                  <a:lnTo>
                    <a:pt x="1104212" y="133938"/>
                  </a:lnTo>
                  <a:lnTo>
                    <a:pt x="1098375" y="144840"/>
                  </a:lnTo>
                  <a:lnTo>
                    <a:pt x="1131473" y="151069"/>
                  </a:lnTo>
                  <a:lnTo>
                    <a:pt x="1152882" y="153406"/>
                  </a:lnTo>
                  <a:lnTo>
                    <a:pt x="1184034" y="153016"/>
                  </a:lnTo>
                  <a:lnTo>
                    <a:pt x="1229201" y="149902"/>
                  </a:lnTo>
                  <a:lnTo>
                    <a:pt x="1245936" y="152238"/>
                  </a:lnTo>
                  <a:lnTo>
                    <a:pt x="1272027" y="148344"/>
                  </a:lnTo>
                  <a:lnTo>
                    <a:pt x="1285654" y="142894"/>
                  </a:lnTo>
                  <a:lnTo>
                    <a:pt x="1289545" y="135107"/>
                  </a:lnTo>
                  <a:lnTo>
                    <a:pt x="1280592" y="127708"/>
                  </a:lnTo>
                  <a:lnTo>
                    <a:pt x="1258013" y="126540"/>
                  </a:lnTo>
                  <a:lnTo>
                    <a:pt x="1226860" y="128098"/>
                  </a:lnTo>
                  <a:lnTo>
                    <a:pt x="1199607" y="132381"/>
                  </a:lnTo>
                  <a:lnTo>
                    <a:pt x="1179748" y="130823"/>
                  </a:lnTo>
                  <a:lnTo>
                    <a:pt x="1161060" y="129655"/>
                  </a:lnTo>
                  <a:lnTo>
                    <a:pt x="1144317" y="121089"/>
                  </a:lnTo>
                  <a:lnTo>
                    <a:pt x="1155223" y="113691"/>
                  </a:lnTo>
                  <a:lnTo>
                    <a:pt x="1121350" y="107852"/>
                  </a:lnTo>
                  <a:lnTo>
                    <a:pt x="1112389" y="101622"/>
                  </a:lnTo>
                  <a:close/>
                  <a:moveTo>
                    <a:pt x="820374" y="91498"/>
                  </a:moveTo>
                  <a:lnTo>
                    <a:pt x="797012" y="94223"/>
                  </a:lnTo>
                  <a:lnTo>
                    <a:pt x="775595" y="93835"/>
                  </a:lnTo>
                  <a:lnTo>
                    <a:pt x="728486" y="105904"/>
                  </a:lnTo>
                  <a:lnTo>
                    <a:pt x="683321" y="120311"/>
                  </a:lnTo>
                  <a:lnTo>
                    <a:pt x="697336" y="124204"/>
                  </a:lnTo>
                  <a:lnTo>
                    <a:pt x="724592" y="121478"/>
                  </a:lnTo>
                  <a:lnTo>
                    <a:pt x="762751" y="113302"/>
                  </a:lnTo>
                  <a:lnTo>
                    <a:pt x="777541" y="112134"/>
                  </a:lnTo>
                  <a:lnTo>
                    <a:pt x="797795" y="105904"/>
                  </a:lnTo>
                  <a:lnTo>
                    <a:pt x="820374" y="91498"/>
                  </a:lnTo>
                  <a:close/>
                  <a:moveTo>
                    <a:pt x="1133806" y="93835"/>
                  </a:moveTo>
                  <a:lnTo>
                    <a:pt x="1103824" y="87994"/>
                  </a:lnTo>
                  <a:lnTo>
                    <a:pt x="1133806" y="93835"/>
                  </a:lnTo>
                  <a:close/>
                  <a:moveTo>
                    <a:pt x="906422" y="90720"/>
                  </a:moveTo>
                  <a:lnTo>
                    <a:pt x="918878" y="85269"/>
                  </a:lnTo>
                  <a:lnTo>
                    <a:pt x="902918" y="82154"/>
                  </a:lnTo>
                  <a:lnTo>
                    <a:pt x="879943" y="84101"/>
                  </a:lnTo>
                  <a:lnTo>
                    <a:pt x="860084" y="89941"/>
                  </a:lnTo>
                  <a:lnTo>
                    <a:pt x="872936" y="95781"/>
                  </a:lnTo>
                  <a:lnTo>
                    <a:pt x="906422" y="90720"/>
                  </a:lnTo>
                  <a:close/>
                  <a:moveTo>
                    <a:pt x="936791" y="74367"/>
                  </a:moveTo>
                  <a:lnTo>
                    <a:pt x="923940" y="70863"/>
                  </a:lnTo>
                  <a:lnTo>
                    <a:pt x="895523" y="75146"/>
                  </a:lnTo>
                  <a:lnTo>
                    <a:pt x="914987" y="77871"/>
                  </a:lnTo>
                  <a:lnTo>
                    <a:pt x="936791" y="74367"/>
                  </a:lnTo>
                  <a:close/>
                  <a:moveTo>
                    <a:pt x="1117451" y="84101"/>
                  </a:moveTo>
                  <a:lnTo>
                    <a:pt x="1129132" y="77482"/>
                  </a:lnTo>
                  <a:lnTo>
                    <a:pt x="1120179" y="71252"/>
                  </a:lnTo>
                  <a:lnTo>
                    <a:pt x="1096429" y="69695"/>
                  </a:lnTo>
                  <a:lnTo>
                    <a:pt x="1088252" y="76703"/>
                  </a:lnTo>
                  <a:lnTo>
                    <a:pt x="1091755" y="87994"/>
                  </a:lnTo>
                  <a:lnTo>
                    <a:pt x="1117451" y="84101"/>
                  </a:lnTo>
                  <a:close/>
                  <a:moveTo>
                    <a:pt x="1064114" y="79428"/>
                  </a:moveTo>
                  <a:lnTo>
                    <a:pt x="1064502" y="70863"/>
                  </a:lnTo>
                  <a:lnTo>
                    <a:pt x="1035690" y="64244"/>
                  </a:lnTo>
                  <a:lnTo>
                    <a:pt x="1011940" y="61907"/>
                  </a:lnTo>
                  <a:lnTo>
                    <a:pt x="1003762" y="68526"/>
                  </a:lnTo>
                  <a:lnTo>
                    <a:pt x="1014661" y="72809"/>
                  </a:lnTo>
                  <a:lnTo>
                    <a:pt x="994027" y="78260"/>
                  </a:lnTo>
                  <a:lnTo>
                    <a:pt x="1024009" y="79039"/>
                  </a:lnTo>
                  <a:lnTo>
                    <a:pt x="1039581" y="84879"/>
                  </a:lnTo>
                  <a:lnTo>
                    <a:pt x="1064114" y="79428"/>
                  </a:lnTo>
                  <a:close/>
                  <a:moveTo>
                    <a:pt x="1273198" y="55678"/>
                  </a:moveTo>
                  <a:lnTo>
                    <a:pt x="1275531" y="44776"/>
                  </a:lnTo>
                  <a:lnTo>
                    <a:pt x="1257230" y="41661"/>
                  </a:lnTo>
                  <a:lnTo>
                    <a:pt x="1238929" y="38157"/>
                  </a:lnTo>
                  <a:lnTo>
                    <a:pt x="1232705" y="29591"/>
                  </a:lnTo>
                  <a:lnTo>
                    <a:pt x="1200777" y="30370"/>
                  </a:lnTo>
                  <a:lnTo>
                    <a:pt x="1186755" y="35042"/>
                  </a:lnTo>
                  <a:lnTo>
                    <a:pt x="1170795" y="40104"/>
                  </a:lnTo>
                  <a:lnTo>
                    <a:pt x="1151712" y="47501"/>
                  </a:lnTo>
                  <a:lnTo>
                    <a:pt x="1158339" y="60739"/>
                  </a:lnTo>
                  <a:lnTo>
                    <a:pt x="1183647" y="60739"/>
                  </a:lnTo>
                  <a:lnTo>
                    <a:pt x="1166896" y="65412"/>
                  </a:lnTo>
                  <a:lnTo>
                    <a:pt x="1158726" y="71641"/>
                  </a:lnTo>
                  <a:lnTo>
                    <a:pt x="1191042" y="81375"/>
                  </a:lnTo>
                  <a:lnTo>
                    <a:pt x="1217520" y="79817"/>
                  </a:lnTo>
                  <a:lnTo>
                    <a:pt x="1258400" y="66580"/>
                  </a:lnTo>
                  <a:lnTo>
                    <a:pt x="1283321" y="61518"/>
                  </a:lnTo>
                  <a:lnTo>
                    <a:pt x="1273198" y="55678"/>
                  </a:lnTo>
                  <a:close/>
                  <a:moveTo>
                    <a:pt x="1578839" y="1947"/>
                  </a:moveTo>
                  <a:lnTo>
                    <a:pt x="1551586" y="1168"/>
                  </a:lnTo>
                  <a:lnTo>
                    <a:pt x="1524720" y="0"/>
                  </a:lnTo>
                  <a:lnTo>
                    <a:pt x="1485002" y="2336"/>
                  </a:lnTo>
                  <a:lnTo>
                    <a:pt x="1439448" y="1557"/>
                  </a:lnTo>
                  <a:lnTo>
                    <a:pt x="1414527" y="3115"/>
                  </a:lnTo>
                  <a:lnTo>
                    <a:pt x="1394676" y="5451"/>
                  </a:lnTo>
                  <a:lnTo>
                    <a:pt x="1375205" y="13238"/>
                  </a:lnTo>
                  <a:lnTo>
                    <a:pt x="1366252" y="9345"/>
                  </a:lnTo>
                  <a:lnTo>
                    <a:pt x="1351067" y="8566"/>
                  </a:lnTo>
                  <a:lnTo>
                    <a:pt x="1324976" y="14017"/>
                  </a:lnTo>
                  <a:lnTo>
                    <a:pt x="1296165" y="16353"/>
                  </a:lnTo>
                  <a:lnTo>
                    <a:pt x="1280205" y="16742"/>
                  </a:lnTo>
                  <a:lnTo>
                    <a:pt x="1256842" y="19857"/>
                  </a:lnTo>
                  <a:lnTo>
                    <a:pt x="1262292" y="29591"/>
                  </a:lnTo>
                  <a:lnTo>
                    <a:pt x="1282538" y="41661"/>
                  </a:lnTo>
                  <a:lnTo>
                    <a:pt x="1330821" y="40493"/>
                  </a:lnTo>
                  <a:lnTo>
                    <a:pt x="1358850" y="42440"/>
                  </a:lnTo>
                  <a:lnTo>
                    <a:pt x="1330821" y="48280"/>
                  </a:lnTo>
                  <a:lnTo>
                    <a:pt x="1322256" y="46723"/>
                  </a:lnTo>
                  <a:lnTo>
                    <a:pt x="1286042" y="45944"/>
                  </a:lnTo>
                  <a:lnTo>
                    <a:pt x="1281763" y="54510"/>
                  </a:lnTo>
                  <a:lnTo>
                    <a:pt x="1293444" y="61129"/>
                  </a:lnTo>
                  <a:lnTo>
                    <a:pt x="1282538" y="67358"/>
                  </a:lnTo>
                  <a:lnTo>
                    <a:pt x="1253339" y="71641"/>
                  </a:lnTo>
                  <a:lnTo>
                    <a:pt x="1234255" y="78260"/>
                  </a:lnTo>
                  <a:lnTo>
                    <a:pt x="1252951" y="81765"/>
                  </a:lnTo>
                  <a:lnTo>
                    <a:pt x="1259571" y="93445"/>
                  </a:lnTo>
                  <a:lnTo>
                    <a:pt x="1230364" y="85658"/>
                  </a:lnTo>
                  <a:lnTo>
                    <a:pt x="1220628" y="86826"/>
                  </a:lnTo>
                  <a:lnTo>
                    <a:pt x="1212846" y="100065"/>
                  </a:lnTo>
                  <a:lnTo>
                    <a:pt x="1181694" y="104347"/>
                  </a:lnTo>
                  <a:lnTo>
                    <a:pt x="1173911" y="113302"/>
                  </a:lnTo>
                  <a:lnTo>
                    <a:pt x="1199994" y="114470"/>
                  </a:lnTo>
                  <a:lnTo>
                    <a:pt x="1219078" y="116807"/>
                  </a:lnTo>
                  <a:lnTo>
                    <a:pt x="1264625" y="113691"/>
                  </a:lnTo>
                  <a:lnTo>
                    <a:pt x="1297335" y="119143"/>
                  </a:lnTo>
                  <a:lnTo>
                    <a:pt x="1346393" y="107462"/>
                  </a:lnTo>
                  <a:lnTo>
                    <a:pt x="1325372" y="103957"/>
                  </a:lnTo>
                  <a:lnTo>
                    <a:pt x="1352625" y="94223"/>
                  </a:lnTo>
                  <a:lnTo>
                    <a:pt x="1366640" y="86826"/>
                  </a:lnTo>
                  <a:lnTo>
                    <a:pt x="1393118" y="81765"/>
                  </a:lnTo>
                  <a:lnTo>
                    <a:pt x="1412582" y="75535"/>
                  </a:lnTo>
                  <a:lnTo>
                    <a:pt x="1409473" y="66969"/>
                  </a:lnTo>
                  <a:lnTo>
                    <a:pt x="1422317" y="63854"/>
                  </a:lnTo>
                  <a:lnTo>
                    <a:pt x="1405574" y="61518"/>
                  </a:lnTo>
                  <a:lnTo>
                    <a:pt x="1448796" y="59961"/>
                  </a:lnTo>
                  <a:lnTo>
                    <a:pt x="1461252" y="56456"/>
                  </a:lnTo>
                  <a:lnTo>
                    <a:pt x="1492017" y="53342"/>
                  </a:lnTo>
                  <a:lnTo>
                    <a:pt x="1528223" y="39714"/>
                  </a:lnTo>
                  <a:lnTo>
                    <a:pt x="1554702" y="35431"/>
                  </a:lnTo>
                  <a:lnTo>
                    <a:pt x="1594799" y="25697"/>
                  </a:lnTo>
                  <a:lnTo>
                    <a:pt x="1565988" y="25697"/>
                  </a:lnTo>
                  <a:lnTo>
                    <a:pt x="1581172" y="22193"/>
                  </a:lnTo>
                  <a:lnTo>
                    <a:pt x="1616216" y="19078"/>
                  </a:lnTo>
                  <a:lnTo>
                    <a:pt x="1653988" y="12849"/>
                  </a:lnTo>
                  <a:lnTo>
                    <a:pt x="1638020" y="4672"/>
                  </a:lnTo>
                  <a:lnTo>
                    <a:pt x="1611937" y="3115"/>
                  </a:lnTo>
                  <a:lnTo>
                    <a:pt x="1578839" y="1947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3" name="Forma libre: forma 2024"/>
            <p:cNvSpPr/>
            <p:nvPr/>
          </p:nvSpPr>
          <p:spPr>
            <a:xfrm>
              <a:off x="2365461" y="4544045"/>
              <a:ext cx="399676" cy="1367227"/>
            </a:xfrm>
            <a:custGeom>
              <a:avLst/>
              <a:gdLst/>
              <a:ahLst/>
              <a:cxnLst/>
              <a:rect l="0" t="0" r="0" b="0"/>
              <a:pathLst>
                <a:path w="292406" h="930947">
                  <a:moveTo>
                    <a:pt x="238675" y="861255"/>
                  </a:moveTo>
                  <a:lnTo>
                    <a:pt x="261647" y="913816"/>
                  </a:lnTo>
                  <a:lnTo>
                    <a:pt x="281115" y="913816"/>
                  </a:lnTo>
                  <a:lnTo>
                    <a:pt x="292406" y="914592"/>
                  </a:lnTo>
                  <a:lnTo>
                    <a:pt x="290459" y="923940"/>
                  </a:lnTo>
                  <a:lnTo>
                    <a:pt x="278000" y="930947"/>
                  </a:lnTo>
                  <a:lnTo>
                    <a:pt x="269045" y="930947"/>
                  </a:lnTo>
                  <a:lnTo>
                    <a:pt x="257364" y="928614"/>
                  </a:lnTo>
                  <a:lnTo>
                    <a:pt x="240622" y="921599"/>
                  </a:lnTo>
                  <a:lnTo>
                    <a:pt x="219986" y="918095"/>
                  </a:lnTo>
                  <a:lnTo>
                    <a:pt x="190784" y="904864"/>
                  </a:lnTo>
                  <a:lnTo>
                    <a:pt x="166255" y="892400"/>
                  </a:lnTo>
                  <a:lnTo>
                    <a:pt x="128487" y="865921"/>
                  </a:lnTo>
                  <a:lnTo>
                    <a:pt x="146203" y="870983"/>
                  </a:lnTo>
                  <a:lnTo>
                    <a:pt x="179493" y="886563"/>
                  </a:lnTo>
                  <a:lnTo>
                    <a:pt x="207526" y="895128"/>
                  </a:lnTo>
                  <a:lnTo>
                    <a:pt x="212199" y="884222"/>
                  </a:lnTo>
                  <a:lnTo>
                    <a:pt x="211420" y="868262"/>
                  </a:lnTo>
                  <a:lnTo>
                    <a:pt x="224268" y="858526"/>
                  </a:lnTo>
                  <a:lnTo>
                    <a:pt x="238675" y="861255"/>
                  </a:lnTo>
                  <a:close/>
                  <a:moveTo>
                    <a:pt x="54510" y="96949"/>
                  </a:moveTo>
                  <a:lnTo>
                    <a:pt x="40103" y="69305"/>
                  </a:lnTo>
                  <a:lnTo>
                    <a:pt x="44387" y="45165"/>
                  </a:lnTo>
                  <a:lnTo>
                    <a:pt x="31927" y="34653"/>
                  </a:lnTo>
                  <a:lnTo>
                    <a:pt x="27255" y="16742"/>
                  </a:lnTo>
                  <a:lnTo>
                    <a:pt x="15185" y="0"/>
                  </a:lnTo>
                  <a:lnTo>
                    <a:pt x="10513" y="12849"/>
                  </a:lnTo>
                  <a:lnTo>
                    <a:pt x="0" y="19078"/>
                  </a:lnTo>
                  <a:lnTo>
                    <a:pt x="8176" y="54120"/>
                  </a:lnTo>
                  <a:lnTo>
                    <a:pt x="14017" y="94613"/>
                  </a:lnTo>
                  <a:lnTo>
                    <a:pt x="13627" y="149901"/>
                  </a:lnTo>
                  <a:lnTo>
                    <a:pt x="13627" y="201297"/>
                  </a:lnTo>
                  <a:lnTo>
                    <a:pt x="17132" y="249187"/>
                  </a:lnTo>
                  <a:lnTo>
                    <a:pt x="9734" y="279557"/>
                  </a:lnTo>
                  <a:lnTo>
                    <a:pt x="17910" y="309926"/>
                  </a:lnTo>
                  <a:lnTo>
                    <a:pt x="15964" y="330563"/>
                  </a:lnTo>
                  <a:lnTo>
                    <a:pt x="28423" y="367551"/>
                  </a:lnTo>
                  <a:lnTo>
                    <a:pt x="28034" y="404539"/>
                  </a:lnTo>
                  <a:lnTo>
                    <a:pt x="23361" y="444253"/>
                  </a:lnTo>
                  <a:lnTo>
                    <a:pt x="21025" y="485136"/>
                  </a:lnTo>
                  <a:lnTo>
                    <a:pt x="12849" y="485914"/>
                  </a:lnTo>
                  <a:lnTo>
                    <a:pt x="22193" y="514337"/>
                  </a:lnTo>
                  <a:lnTo>
                    <a:pt x="35042" y="538867"/>
                  </a:lnTo>
                  <a:lnTo>
                    <a:pt x="30759" y="555609"/>
                  </a:lnTo>
                  <a:lnTo>
                    <a:pt x="38157" y="600775"/>
                  </a:lnTo>
                  <a:lnTo>
                    <a:pt x="43997" y="635037"/>
                  </a:lnTo>
                  <a:lnTo>
                    <a:pt x="57625" y="638541"/>
                  </a:lnTo>
                  <a:lnTo>
                    <a:pt x="53342" y="608561"/>
                  </a:lnTo>
                  <a:lnTo>
                    <a:pt x="68916" y="614791"/>
                  </a:lnTo>
                  <a:lnTo>
                    <a:pt x="75924" y="664239"/>
                  </a:lnTo>
                  <a:lnTo>
                    <a:pt x="51006" y="656062"/>
                  </a:lnTo>
                  <a:lnTo>
                    <a:pt x="58793" y="695777"/>
                  </a:lnTo>
                  <a:lnTo>
                    <a:pt x="48280" y="717191"/>
                  </a:lnTo>
                  <a:lnTo>
                    <a:pt x="80207" y="724199"/>
                  </a:lnTo>
                  <a:lnTo>
                    <a:pt x="66969" y="742888"/>
                  </a:lnTo>
                  <a:lnTo>
                    <a:pt x="67748" y="766247"/>
                  </a:lnTo>
                  <a:lnTo>
                    <a:pt x="87215" y="807523"/>
                  </a:lnTo>
                  <a:lnTo>
                    <a:pt x="103568" y="823483"/>
                  </a:lnTo>
                  <a:lnTo>
                    <a:pt x="104347" y="837505"/>
                  </a:lnTo>
                  <a:lnTo>
                    <a:pt x="117196" y="852294"/>
                  </a:lnTo>
                  <a:lnTo>
                    <a:pt x="146203" y="865921"/>
                  </a:lnTo>
                  <a:lnTo>
                    <a:pt x="175210" y="882276"/>
                  </a:lnTo>
                  <a:lnTo>
                    <a:pt x="199350" y="890066"/>
                  </a:lnTo>
                  <a:lnTo>
                    <a:pt x="207137" y="889679"/>
                  </a:lnTo>
                  <a:lnTo>
                    <a:pt x="200129" y="867479"/>
                  </a:lnTo>
                  <a:lnTo>
                    <a:pt x="213367" y="858914"/>
                  </a:lnTo>
                  <a:lnTo>
                    <a:pt x="236339" y="853077"/>
                  </a:lnTo>
                  <a:lnTo>
                    <a:pt x="217650" y="849574"/>
                  </a:lnTo>
                  <a:lnTo>
                    <a:pt x="170927" y="846458"/>
                  </a:lnTo>
                  <a:lnTo>
                    <a:pt x="157299" y="832443"/>
                  </a:lnTo>
                  <a:lnTo>
                    <a:pt x="150292" y="814530"/>
                  </a:lnTo>
                  <a:lnTo>
                    <a:pt x="138221" y="816088"/>
                  </a:lnTo>
                  <a:lnTo>
                    <a:pt x="128098" y="807523"/>
                  </a:lnTo>
                  <a:lnTo>
                    <a:pt x="116028" y="781827"/>
                  </a:lnTo>
                  <a:lnTo>
                    <a:pt x="126541" y="771309"/>
                  </a:lnTo>
                  <a:lnTo>
                    <a:pt x="126930" y="756126"/>
                  </a:lnTo>
                  <a:lnTo>
                    <a:pt x="119922" y="743668"/>
                  </a:lnTo>
                  <a:lnTo>
                    <a:pt x="122647" y="723031"/>
                  </a:lnTo>
                  <a:lnTo>
                    <a:pt x="118364" y="691104"/>
                  </a:lnTo>
                  <a:lnTo>
                    <a:pt x="111356" y="676699"/>
                  </a:lnTo>
                  <a:lnTo>
                    <a:pt x="113302" y="663461"/>
                  </a:lnTo>
                  <a:lnTo>
                    <a:pt x="102401" y="658398"/>
                  </a:lnTo>
                  <a:lnTo>
                    <a:pt x="105515" y="648275"/>
                  </a:lnTo>
                  <a:lnTo>
                    <a:pt x="93445" y="639320"/>
                  </a:lnTo>
                  <a:lnTo>
                    <a:pt x="79428" y="611676"/>
                  </a:lnTo>
                  <a:lnTo>
                    <a:pt x="72809" y="577413"/>
                  </a:lnTo>
                  <a:lnTo>
                    <a:pt x="70084" y="552495"/>
                  </a:lnTo>
                  <a:lnTo>
                    <a:pt x="68916" y="530301"/>
                  </a:lnTo>
                  <a:lnTo>
                    <a:pt x="78650" y="520956"/>
                  </a:lnTo>
                  <a:lnTo>
                    <a:pt x="65801" y="496427"/>
                  </a:lnTo>
                  <a:lnTo>
                    <a:pt x="59961" y="473456"/>
                  </a:lnTo>
                  <a:lnTo>
                    <a:pt x="71252" y="456713"/>
                  </a:lnTo>
                  <a:lnTo>
                    <a:pt x="65801" y="435687"/>
                  </a:lnTo>
                  <a:lnTo>
                    <a:pt x="72031" y="411548"/>
                  </a:lnTo>
                  <a:lnTo>
                    <a:pt x="66969" y="388577"/>
                  </a:lnTo>
                  <a:lnTo>
                    <a:pt x="41661" y="341464"/>
                  </a:lnTo>
                  <a:lnTo>
                    <a:pt x="49837" y="316156"/>
                  </a:lnTo>
                  <a:lnTo>
                    <a:pt x="43218" y="292016"/>
                  </a:lnTo>
                  <a:lnTo>
                    <a:pt x="46723" y="269434"/>
                  </a:lnTo>
                  <a:lnTo>
                    <a:pt x="56846" y="246462"/>
                  </a:lnTo>
                  <a:lnTo>
                    <a:pt x="69305" y="230887"/>
                  </a:lnTo>
                  <a:lnTo>
                    <a:pt x="61518" y="221154"/>
                  </a:lnTo>
                  <a:lnTo>
                    <a:pt x="65022" y="213366"/>
                  </a:lnTo>
                  <a:lnTo>
                    <a:pt x="58793" y="172095"/>
                  </a:lnTo>
                  <a:lnTo>
                    <a:pt x="80596" y="159635"/>
                  </a:lnTo>
                  <a:lnTo>
                    <a:pt x="84880" y="133938"/>
                  </a:lnTo>
                  <a:lnTo>
                    <a:pt x="66580" y="131212"/>
                  </a:lnTo>
                  <a:lnTo>
                    <a:pt x="54510" y="96949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4" name="Forma libre: forma 2030"/>
            <p:cNvSpPr/>
            <p:nvPr/>
          </p:nvSpPr>
          <p:spPr>
            <a:xfrm>
              <a:off x="2076485" y="3451866"/>
              <a:ext cx="362424" cy="608989"/>
            </a:xfrm>
            <a:custGeom>
              <a:avLst/>
              <a:gdLst/>
              <a:ahLst/>
              <a:cxnLst/>
              <a:rect l="0" t="0" r="0" b="0"/>
              <a:pathLst>
                <a:path w="265152" h="414661">
                  <a:moveTo>
                    <a:pt x="177157" y="16353"/>
                  </a:moveTo>
                  <a:lnTo>
                    <a:pt x="162751" y="20636"/>
                  </a:lnTo>
                  <a:lnTo>
                    <a:pt x="156521" y="33095"/>
                  </a:lnTo>
                  <a:lnTo>
                    <a:pt x="147955" y="40103"/>
                  </a:lnTo>
                  <a:lnTo>
                    <a:pt x="140947" y="49448"/>
                  </a:lnTo>
                  <a:lnTo>
                    <a:pt x="137443" y="66969"/>
                  </a:lnTo>
                  <a:lnTo>
                    <a:pt x="130434" y="81375"/>
                  </a:lnTo>
                  <a:lnTo>
                    <a:pt x="141726" y="83322"/>
                  </a:lnTo>
                  <a:lnTo>
                    <a:pt x="144062" y="94613"/>
                  </a:lnTo>
                  <a:lnTo>
                    <a:pt x="149902" y="109798"/>
                  </a:lnTo>
                  <a:lnTo>
                    <a:pt x="146787" y="119142"/>
                  </a:lnTo>
                  <a:lnTo>
                    <a:pt x="157689" y="135106"/>
                  </a:lnTo>
                  <a:lnTo>
                    <a:pt x="185723" y="132770"/>
                  </a:lnTo>
                  <a:lnTo>
                    <a:pt x="198182" y="135885"/>
                  </a:lnTo>
                  <a:lnTo>
                    <a:pt x="212978" y="157299"/>
                  </a:lnTo>
                  <a:lnTo>
                    <a:pt x="221933" y="154573"/>
                  </a:lnTo>
                  <a:lnTo>
                    <a:pt x="237508" y="155741"/>
                  </a:lnTo>
                  <a:lnTo>
                    <a:pt x="249966" y="153016"/>
                  </a:lnTo>
                  <a:lnTo>
                    <a:pt x="257754" y="157299"/>
                  </a:lnTo>
                  <a:lnTo>
                    <a:pt x="253082" y="170537"/>
                  </a:lnTo>
                  <a:lnTo>
                    <a:pt x="248020" y="178713"/>
                  </a:lnTo>
                  <a:lnTo>
                    <a:pt x="246073" y="196623"/>
                  </a:lnTo>
                  <a:lnTo>
                    <a:pt x="249966" y="212976"/>
                  </a:lnTo>
                  <a:lnTo>
                    <a:pt x="256586" y="226215"/>
                  </a:lnTo>
                  <a:lnTo>
                    <a:pt x="245295" y="238284"/>
                  </a:lnTo>
                  <a:lnTo>
                    <a:pt x="253082" y="243735"/>
                  </a:lnTo>
                  <a:lnTo>
                    <a:pt x="258533" y="252301"/>
                  </a:lnTo>
                  <a:lnTo>
                    <a:pt x="265152" y="277220"/>
                  </a:lnTo>
                  <a:lnTo>
                    <a:pt x="256975" y="265539"/>
                  </a:lnTo>
                  <a:lnTo>
                    <a:pt x="250745" y="257752"/>
                  </a:lnTo>
                  <a:lnTo>
                    <a:pt x="243347" y="266318"/>
                  </a:lnTo>
                  <a:lnTo>
                    <a:pt x="200908" y="265929"/>
                  </a:lnTo>
                  <a:lnTo>
                    <a:pt x="200908" y="281113"/>
                  </a:lnTo>
                  <a:lnTo>
                    <a:pt x="213757" y="283839"/>
                  </a:lnTo>
                  <a:lnTo>
                    <a:pt x="212978" y="293183"/>
                  </a:lnTo>
                  <a:lnTo>
                    <a:pt x="196236" y="294741"/>
                  </a:lnTo>
                  <a:lnTo>
                    <a:pt x="196236" y="312651"/>
                  </a:lnTo>
                  <a:lnTo>
                    <a:pt x="205970" y="321995"/>
                  </a:lnTo>
                  <a:lnTo>
                    <a:pt x="209473" y="336013"/>
                  </a:lnTo>
                  <a:lnTo>
                    <a:pt x="209084" y="346914"/>
                  </a:lnTo>
                  <a:lnTo>
                    <a:pt x="200518" y="414661"/>
                  </a:lnTo>
                  <a:lnTo>
                    <a:pt x="189227" y="401424"/>
                  </a:lnTo>
                  <a:lnTo>
                    <a:pt x="196236" y="375727"/>
                  </a:lnTo>
                  <a:lnTo>
                    <a:pt x="179104" y="364045"/>
                  </a:lnTo>
                  <a:lnTo>
                    <a:pt x="166255" y="366382"/>
                  </a:lnTo>
                  <a:lnTo>
                    <a:pt x="158078" y="362099"/>
                  </a:lnTo>
                  <a:lnTo>
                    <a:pt x="146398" y="368718"/>
                  </a:lnTo>
                  <a:lnTo>
                    <a:pt x="130045" y="365603"/>
                  </a:lnTo>
                  <a:lnTo>
                    <a:pt x="116807" y="339516"/>
                  </a:lnTo>
                  <a:lnTo>
                    <a:pt x="106294" y="332897"/>
                  </a:lnTo>
                  <a:lnTo>
                    <a:pt x="99286" y="321217"/>
                  </a:lnTo>
                  <a:lnTo>
                    <a:pt x="84880" y="309536"/>
                  </a:lnTo>
                  <a:lnTo>
                    <a:pt x="69695" y="306032"/>
                  </a:lnTo>
                  <a:lnTo>
                    <a:pt x="58793" y="297855"/>
                  </a:lnTo>
                  <a:lnTo>
                    <a:pt x="34263" y="298245"/>
                  </a:lnTo>
                  <a:lnTo>
                    <a:pt x="28812" y="287732"/>
                  </a:lnTo>
                  <a:lnTo>
                    <a:pt x="3115" y="274105"/>
                  </a:lnTo>
                  <a:lnTo>
                    <a:pt x="0" y="266318"/>
                  </a:lnTo>
                  <a:lnTo>
                    <a:pt x="8176" y="264371"/>
                  </a:lnTo>
                  <a:lnTo>
                    <a:pt x="7398" y="251912"/>
                  </a:lnTo>
                  <a:lnTo>
                    <a:pt x="12849" y="242957"/>
                  </a:lnTo>
                  <a:lnTo>
                    <a:pt x="23751" y="241400"/>
                  </a:lnTo>
                  <a:lnTo>
                    <a:pt x="33485" y="225825"/>
                  </a:lnTo>
                  <a:lnTo>
                    <a:pt x="42050" y="212976"/>
                  </a:lnTo>
                  <a:lnTo>
                    <a:pt x="34263" y="207331"/>
                  </a:lnTo>
                  <a:lnTo>
                    <a:pt x="38936" y="192730"/>
                  </a:lnTo>
                  <a:lnTo>
                    <a:pt x="34653" y="169758"/>
                  </a:lnTo>
                  <a:lnTo>
                    <a:pt x="36989" y="142504"/>
                  </a:lnTo>
                  <a:lnTo>
                    <a:pt x="28423" y="129265"/>
                  </a:lnTo>
                  <a:lnTo>
                    <a:pt x="31927" y="117195"/>
                  </a:lnTo>
                  <a:lnTo>
                    <a:pt x="43219" y="111744"/>
                  </a:lnTo>
                  <a:lnTo>
                    <a:pt x="38936" y="96949"/>
                  </a:lnTo>
                  <a:lnTo>
                    <a:pt x="52952" y="94223"/>
                  </a:lnTo>
                  <a:lnTo>
                    <a:pt x="70084" y="77092"/>
                  </a:lnTo>
                  <a:lnTo>
                    <a:pt x="79428" y="74367"/>
                  </a:lnTo>
                  <a:lnTo>
                    <a:pt x="79818" y="66190"/>
                  </a:lnTo>
                  <a:lnTo>
                    <a:pt x="85269" y="45165"/>
                  </a:lnTo>
                  <a:lnTo>
                    <a:pt x="98118" y="33484"/>
                  </a:lnTo>
                  <a:lnTo>
                    <a:pt x="112134" y="33095"/>
                  </a:lnTo>
                  <a:lnTo>
                    <a:pt x="130823" y="29980"/>
                  </a:lnTo>
                  <a:lnTo>
                    <a:pt x="148734" y="17521"/>
                  </a:lnTo>
                  <a:lnTo>
                    <a:pt x="157689" y="12070"/>
                  </a:lnTo>
                  <a:lnTo>
                    <a:pt x="168981" y="0"/>
                  </a:lnTo>
                  <a:lnTo>
                    <a:pt x="176768" y="1557"/>
                  </a:lnTo>
                  <a:lnTo>
                    <a:pt x="177157" y="16353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5" name="Forma libre: forma 2031"/>
            <p:cNvSpPr/>
            <p:nvPr/>
          </p:nvSpPr>
          <p:spPr>
            <a:xfrm>
              <a:off x="1882238" y="3496473"/>
              <a:ext cx="94730" cy="104070"/>
            </a:xfrm>
            <a:custGeom>
              <a:avLst/>
              <a:gdLst/>
              <a:ahLst/>
              <a:cxnLst/>
              <a:rect l="0" t="0" r="0" b="0"/>
              <a:pathLst>
                <a:path w="69305" h="70862">
                  <a:moveTo>
                    <a:pt x="49838" y="7008"/>
                  </a:moveTo>
                  <a:lnTo>
                    <a:pt x="54510" y="20246"/>
                  </a:lnTo>
                  <a:lnTo>
                    <a:pt x="62297" y="30370"/>
                  </a:lnTo>
                  <a:lnTo>
                    <a:pt x="71641" y="40882"/>
                  </a:lnTo>
                  <a:lnTo>
                    <a:pt x="63076" y="43218"/>
                  </a:lnTo>
                  <a:lnTo>
                    <a:pt x="62686" y="52952"/>
                  </a:lnTo>
                  <a:lnTo>
                    <a:pt x="64244" y="64243"/>
                  </a:lnTo>
                  <a:lnTo>
                    <a:pt x="60740" y="73977"/>
                  </a:lnTo>
                  <a:lnTo>
                    <a:pt x="49448" y="68526"/>
                  </a:lnTo>
                  <a:lnTo>
                    <a:pt x="47891" y="59182"/>
                  </a:lnTo>
                  <a:lnTo>
                    <a:pt x="41661" y="47890"/>
                  </a:lnTo>
                  <a:lnTo>
                    <a:pt x="33485" y="42829"/>
                  </a:lnTo>
                  <a:lnTo>
                    <a:pt x="24919" y="32316"/>
                  </a:lnTo>
                  <a:lnTo>
                    <a:pt x="15964" y="41272"/>
                  </a:lnTo>
                  <a:lnTo>
                    <a:pt x="4672" y="31927"/>
                  </a:lnTo>
                  <a:lnTo>
                    <a:pt x="2336" y="19078"/>
                  </a:lnTo>
                  <a:lnTo>
                    <a:pt x="5840" y="11291"/>
                  </a:lnTo>
                  <a:lnTo>
                    <a:pt x="5451" y="3115"/>
                  </a:lnTo>
                  <a:lnTo>
                    <a:pt x="22583" y="6619"/>
                  </a:lnTo>
                  <a:lnTo>
                    <a:pt x="34653" y="5451"/>
                  </a:lnTo>
                  <a:lnTo>
                    <a:pt x="49838" y="7008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6" name="Forma libre: forma 2032"/>
            <p:cNvSpPr/>
            <p:nvPr/>
          </p:nvSpPr>
          <p:spPr>
            <a:xfrm>
              <a:off x="1950884" y="3060739"/>
              <a:ext cx="309736" cy="118366"/>
            </a:xfrm>
            <a:custGeom>
              <a:avLst/>
              <a:gdLst/>
              <a:ahLst/>
              <a:cxnLst/>
              <a:rect l="0" t="0" r="0" b="0"/>
              <a:pathLst>
                <a:path w="226605" h="80596">
                  <a:moveTo>
                    <a:pt x="116028" y="10512"/>
                  </a:moveTo>
                  <a:lnTo>
                    <a:pt x="123426" y="19857"/>
                  </a:lnTo>
                  <a:lnTo>
                    <a:pt x="143672" y="16742"/>
                  </a:lnTo>
                  <a:lnTo>
                    <a:pt x="167034" y="38157"/>
                  </a:lnTo>
                  <a:lnTo>
                    <a:pt x="178714" y="49058"/>
                  </a:lnTo>
                  <a:lnTo>
                    <a:pt x="198182" y="54120"/>
                  </a:lnTo>
                  <a:lnTo>
                    <a:pt x="211420" y="61907"/>
                  </a:lnTo>
                  <a:lnTo>
                    <a:pt x="226605" y="72030"/>
                  </a:lnTo>
                  <a:lnTo>
                    <a:pt x="208694" y="80986"/>
                  </a:lnTo>
                  <a:lnTo>
                    <a:pt x="194288" y="82154"/>
                  </a:lnTo>
                  <a:lnTo>
                    <a:pt x="179493" y="80207"/>
                  </a:lnTo>
                  <a:lnTo>
                    <a:pt x="148734" y="82543"/>
                  </a:lnTo>
                  <a:lnTo>
                    <a:pt x="164697" y="68915"/>
                  </a:lnTo>
                  <a:lnTo>
                    <a:pt x="156521" y="62296"/>
                  </a:lnTo>
                  <a:lnTo>
                    <a:pt x="142894" y="60739"/>
                  </a:lnTo>
                  <a:lnTo>
                    <a:pt x="133160" y="39714"/>
                  </a:lnTo>
                  <a:lnTo>
                    <a:pt x="120700" y="40493"/>
                  </a:lnTo>
                  <a:lnTo>
                    <a:pt x="101622" y="33874"/>
                  </a:lnTo>
                  <a:lnTo>
                    <a:pt x="68526" y="24919"/>
                  </a:lnTo>
                  <a:lnTo>
                    <a:pt x="70473" y="13627"/>
                  </a:lnTo>
                  <a:lnTo>
                    <a:pt x="49448" y="12459"/>
                  </a:lnTo>
                  <a:lnTo>
                    <a:pt x="32317" y="25308"/>
                  </a:lnTo>
                  <a:lnTo>
                    <a:pt x="23361" y="25697"/>
                  </a:lnTo>
                  <a:lnTo>
                    <a:pt x="8566" y="34652"/>
                  </a:lnTo>
                  <a:lnTo>
                    <a:pt x="0" y="32316"/>
                  </a:lnTo>
                  <a:lnTo>
                    <a:pt x="12070" y="24529"/>
                  </a:lnTo>
                  <a:lnTo>
                    <a:pt x="17910" y="15574"/>
                  </a:lnTo>
                  <a:lnTo>
                    <a:pt x="28423" y="10123"/>
                  </a:lnTo>
                  <a:lnTo>
                    <a:pt x="40104" y="5062"/>
                  </a:lnTo>
                  <a:lnTo>
                    <a:pt x="56457" y="2725"/>
                  </a:lnTo>
                  <a:lnTo>
                    <a:pt x="80207" y="1947"/>
                  </a:lnTo>
                  <a:lnTo>
                    <a:pt x="96949" y="2336"/>
                  </a:lnTo>
                  <a:lnTo>
                    <a:pt x="116028" y="10512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7" name="Forma libre: forma 2037"/>
            <p:cNvSpPr/>
            <p:nvPr/>
          </p:nvSpPr>
          <p:spPr>
            <a:xfrm>
              <a:off x="2320236" y="3180822"/>
              <a:ext cx="106971" cy="82913"/>
            </a:xfrm>
            <a:custGeom>
              <a:avLst/>
              <a:gdLst/>
              <a:ahLst/>
              <a:cxnLst/>
              <a:rect l="0" t="0" r="0" b="0"/>
              <a:pathLst>
                <a:path w="78261" h="56456">
                  <a:moveTo>
                    <a:pt x="3894" y="45944"/>
                  </a:moveTo>
                  <a:lnTo>
                    <a:pt x="0" y="31538"/>
                  </a:lnTo>
                  <a:lnTo>
                    <a:pt x="8566" y="17910"/>
                  </a:lnTo>
                  <a:lnTo>
                    <a:pt x="7787" y="4283"/>
                  </a:lnTo>
                  <a:lnTo>
                    <a:pt x="28034" y="389"/>
                  </a:lnTo>
                  <a:lnTo>
                    <a:pt x="40104" y="6619"/>
                  </a:lnTo>
                  <a:lnTo>
                    <a:pt x="48670" y="14795"/>
                  </a:lnTo>
                  <a:lnTo>
                    <a:pt x="60350" y="14406"/>
                  </a:lnTo>
                  <a:lnTo>
                    <a:pt x="68527" y="22582"/>
                  </a:lnTo>
                  <a:lnTo>
                    <a:pt x="78261" y="31538"/>
                  </a:lnTo>
                  <a:lnTo>
                    <a:pt x="69305" y="41661"/>
                  </a:lnTo>
                  <a:lnTo>
                    <a:pt x="59572" y="36599"/>
                  </a:lnTo>
                  <a:lnTo>
                    <a:pt x="49448" y="37378"/>
                  </a:lnTo>
                  <a:lnTo>
                    <a:pt x="38157" y="40882"/>
                  </a:lnTo>
                  <a:lnTo>
                    <a:pt x="29591" y="42440"/>
                  </a:lnTo>
                  <a:lnTo>
                    <a:pt x="19468" y="39714"/>
                  </a:lnTo>
                  <a:lnTo>
                    <a:pt x="9345" y="56846"/>
                  </a:lnTo>
                  <a:lnTo>
                    <a:pt x="3894" y="45944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8" name="Forma libre: forma 2039"/>
            <p:cNvSpPr/>
            <p:nvPr/>
          </p:nvSpPr>
          <p:spPr>
            <a:xfrm>
              <a:off x="2017944" y="3854439"/>
              <a:ext cx="170836" cy="230444"/>
            </a:xfrm>
            <a:custGeom>
              <a:avLst/>
              <a:gdLst/>
              <a:ahLst/>
              <a:cxnLst/>
              <a:rect l="0" t="0" r="0" b="0"/>
              <a:pathLst>
                <a:path w="124984" h="156910">
                  <a:moveTo>
                    <a:pt x="121869" y="37767"/>
                  </a:moveTo>
                  <a:lnTo>
                    <a:pt x="124984" y="56846"/>
                  </a:lnTo>
                  <a:lnTo>
                    <a:pt x="118365" y="72809"/>
                  </a:lnTo>
                  <a:lnTo>
                    <a:pt x="95003" y="98896"/>
                  </a:lnTo>
                  <a:lnTo>
                    <a:pt x="68916" y="108630"/>
                  </a:lnTo>
                  <a:lnTo>
                    <a:pt x="56068" y="130044"/>
                  </a:lnTo>
                  <a:lnTo>
                    <a:pt x="52563" y="146786"/>
                  </a:lnTo>
                  <a:lnTo>
                    <a:pt x="40493" y="156910"/>
                  </a:lnTo>
                  <a:lnTo>
                    <a:pt x="30759" y="144451"/>
                  </a:lnTo>
                  <a:lnTo>
                    <a:pt x="21804" y="141725"/>
                  </a:lnTo>
                  <a:lnTo>
                    <a:pt x="12849" y="143672"/>
                  </a:lnTo>
                  <a:lnTo>
                    <a:pt x="12070" y="134717"/>
                  </a:lnTo>
                  <a:lnTo>
                    <a:pt x="15185" y="118364"/>
                  </a:lnTo>
                  <a:lnTo>
                    <a:pt x="26476" y="100064"/>
                  </a:lnTo>
                  <a:lnTo>
                    <a:pt x="21415" y="89162"/>
                  </a:lnTo>
                  <a:lnTo>
                    <a:pt x="13238" y="100454"/>
                  </a:lnTo>
                  <a:lnTo>
                    <a:pt x="0" y="89941"/>
                  </a:lnTo>
                  <a:lnTo>
                    <a:pt x="389" y="60350"/>
                  </a:lnTo>
                  <a:lnTo>
                    <a:pt x="11681" y="41272"/>
                  </a:lnTo>
                  <a:lnTo>
                    <a:pt x="20247" y="25308"/>
                  </a:lnTo>
                  <a:lnTo>
                    <a:pt x="18689" y="15185"/>
                  </a:lnTo>
                  <a:lnTo>
                    <a:pt x="30759" y="9734"/>
                  </a:lnTo>
                  <a:lnTo>
                    <a:pt x="45944" y="0"/>
                  </a:lnTo>
                  <a:lnTo>
                    <a:pt x="67748" y="14017"/>
                  </a:lnTo>
                  <a:lnTo>
                    <a:pt x="77093" y="24140"/>
                  </a:lnTo>
                  <a:lnTo>
                    <a:pt x="95393" y="27644"/>
                  </a:lnTo>
                  <a:lnTo>
                    <a:pt x="112525" y="31927"/>
                  </a:lnTo>
                  <a:lnTo>
                    <a:pt x="121869" y="37767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19" name="Forma libre: forma 2055"/>
            <p:cNvSpPr/>
            <p:nvPr/>
          </p:nvSpPr>
          <p:spPr>
            <a:xfrm>
              <a:off x="3031772" y="1066800"/>
              <a:ext cx="1176669" cy="681040"/>
            </a:xfrm>
            <a:custGeom>
              <a:avLst/>
              <a:gdLst/>
              <a:ahLst/>
              <a:cxnLst/>
              <a:rect l="0" t="0" r="0" b="0"/>
              <a:pathLst>
                <a:path w="860860" h="463722">
                  <a:moveTo>
                    <a:pt x="681758" y="1557"/>
                  </a:moveTo>
                  <a:lnTo>
                    <a:pt x="758460" y="12849"/>
                  </a:lnTo>
                  <a:lnTo>
                    <a:pt x="732763" y="18300"/>
                  </a:lnTo>
                  <a:lnTo>
                    <a:pt x="682537" y="19078"/>
                  </a:lnTo>
                  <a:lnTo>
                    <a:pt x="611285" y="20636"/>
                  </a:lnTo>
                  <a:lnTo>
                    <a:pt x="663848" y="21415"/>
                  </a:lnTo>
                  <a:lnTo>
                    <a:pt x="701615" y="26865"/>
                  </a:lnTo>
                  <a:lnTo>
                    <a:pt x="728870" y="22193"/>
                  </a:lnTo>
                  <a:lnTo>
                    <a:pt x="737825" y="27644"/>
                  </a:lnTo>
                  <a:lnTo>
                    <a:pt x="720304" y="36599"/>
                  </a:lnTo>
                  <a:lnTo>
                    <a:pt x="756124" y="30759"/>
                  </a:lnTo>
                  <a:lnTo>
                    <a:pt x="821925" y="24919"/>
                  </a:lnTo>
                  <a:lnTo>
                    <a:pt x="860860" y="28034"/>
                  </a:lnTo>
                  <a:lnTo>
                    <a:pt x="810244" y="45944"/>
                  </a:lnTo>
                  <a:lnTo>
                    <a:pt x="801678" y="49838"/>
                  </a:lnTo>
                  <a:lnTo>
                    <a:pt x="757681" y="52563"/>
                  </a:lnTo>
                  <a:lnTo>
                    <a:pt x="788827" y="53341"/>
                  </a:lnTo>
                  <a:lnTo>
                    <a:pt x="769751" y="65801"/>
                  </a:lnTo>
                  <a:lnTo>
                    <a:pt x="755735" y="77092"/>
                  </a:lnTo>
                  <a:lnTo>
                    <a:pt x="751452" y="96949"/>
                  </a:lnTo>
                  <a:lnTo>
                    <a:pt x="765472" y="109409"/>
                  </a:lnTo>
                  <a:lnTo>
                    <a:pt x="742886" y="109798"/>
                  </a:lnTo>
                  <a:lnTo>
                    <a:pt x="717968" y="116028"/>
                  </a:lnTo>
                  <a:lnTo>
                    <a:pt x="742108" y="125762"/>
                  </a:lnTo>
                  <a:lnTo>
                    <a:pt x="741718" y="142115"/>
                  </a:lnTo>
                  <a:lnTo>
                    <a:pt x="725754" y="144061"/>
                  </a:lnTo>
                  <a:lnTo>
                    <a:pt x="741329" y="160803"/>
                  </a:lnTo>
                  <a:lnTo>
                    <a:pt x="707845" y="161971"/>
                  </a:lnTo>
                  <a:lnTo>
                    <a:pt x="723418" y="170148"/>
                  </a:lnTo>
                  <a:lnTo>
                    <a:pt x="694996" y="180271"/>
                  </a:lnTo>
                  <a:lnTo>
                    <a:pt x="673971" y="180271"/>
                  </a:lnTo>
                  <a:lnTo>
                    <a:pt x="689934" y="193509"/>
                  </a:lnTo>
                  <a:lnTo>
                    <a:pt x="687988" y="202465"/>
                  </a:lnTo>
                  <a:lnTo>
                    <a:pt x="659954" y="194289"/>
                  </a:lnTo>
                  <a:lnTo>
                    <a:pt x="650609" y="199739"/>
                  </a:lnTo>
                  <a:lnTo>
                    <a:pt x="670078" y="204801"/>
                  </a:lnTo>
                  <a:lnTo>
                    <a:pt x="687598" y="216871"/>
                  </a:lnTo>
                  <a:lnTo>
                    <a:pt x="689934" y="233613"/>
                  </a:lnTo>
                  <a:lnTo>
                    <a:pt x="661512" y="237507"/>
                  </a:lnTo>
                  <a:lnTo>
                    <a:pt x="650999" y="229330"/>
                  </a:lnTo>
                  <a:lnTo>
                    <a:pt x="634646" y="217650"/>
                  </a:lnTo>
                  <a:lnTo>
                    <a:pt x="636593" y="231861"/>
                  </a:lnTo>
                  <a:lnTo>
                    <a:pt x="615957" y="242568"/>
                  </a:lnTo>
                  <a:lnTo>
                    <a:pt x="657228" y="243347"/>
                  </a:lnTo>
                  <a:lnTo>
                    <a:pt x="678643" y="244515"/>
                  </a:lnTo>
                  <a:lnTo>
                    <a:pt x="632310" y="262425"/>
                  </a:lnTo>
                  <a:lnTo>
                    <a:pt x="585198" y="279168"/>
                  </a:lnTo>
                  <a:lnTo>
                    <a:pt x="536530" y="286176"/>
                  </a:lnTo>
                  <a:lnTo>
                    <a:pt x="518619" y="286566"/>
                  </a:lnTo>
                  <a:lnTo>
                    <a:pt x="499930" y="294742"/>
                  </a:lnTo>
                  <a:lnTo>
                    <a:pt x="471118" y="316935"/>
                  </a:lnTo>
                  <a:lnTo>
                    <a:pt x="431403" y="332120"/>
                  </a:lnTo>
                  <a:lnTo>
                    <a:pt x="419723" y="332898"/>
                  </a:lnTo>
                  <a:lnTo>
                    <a:pt x="395972" y="338350"/>
                  </a:lnTo>
                  <a:lnTo>
                    <a:pt x="370664" y="343411"/>
                  </a:lnTo>
                  <a:lnTo>
                    <a:pt x="352365" y="357038"/>
                  </a:lnTo>
                  <a:lnTo>
                    <a:pt x="346914" y="372224"/>
                  </a:lnTo>
                  <a:lnTo>
                    <a:pt x="334066" y="386629"/>
                  </a:lnTo>
                  <a:lnTo>
                    <a:pt x="300581" y="404540"/>
                  </a:lnTo>
                  <a:lnTo>
                    <a:pt x="301749" y="421672"/>
                  </a:lnTo>
                  <a:lnTo>
                    <a:pt x="288122" y="440361"/>
                  </a:lnTo>
                  <a:lnTo>
                    <a:pt x="272158" y="462553"/>
                  </a:lnTo>
                  <a:lnTo>
                    <a:pt x="246850" y="463722"/>
                  </a:lnTo>
                  <a:lnTo>
                    <a:pt x="227382" y="445422"/>
                  </a:lnTo>
                  <a:lnTo>
                    <a:pt x="192730" y="445422"/>
                  </a:lnTo>
                  <a:lnTo>
                    <a:pt x="180660" y="432963"/>
                  </a:lnTo>
                  <a:lnTo>
                    <a:pt x="177545" y="411159"/>
                  </a:lnTo>
                  <a:lnTo>
                    <a:pt x="158856" y="383515"/>
                  </a:lnTo>
                  <a:lnTo>
                    <a:pt x="156131" y="369108"/>
                  </a:lnTo>
                  <a:lnTo>
                    <a:pt x="161970" y="349641"/>
                  </a:lnTo>
                  <a:lnTo>
                    <a:pt x="147565" y="329394"/>
                  </a:lnTo>
                  <a:lnTo>
                    <a:pt x="160803" y="313820"/>
                  </a:lnTo>
                  <a:lnTo>
                    <a:pt x="153016" y="306033"/>
                  </a:lnTo>
                  <a:lnTo>
                    <a:pt x="180270" y="281504"/>
                  </a:lnTo>
                  <a:lnTo>
                    <a:pt x="207914" y="273716"/>
                  </a:lnTo>
                  <a:lnTo>
                    <a:pt x="218038" y="264761"/>
                  </a:lnTo>
                  <a:lnTo>
                    <a:pt x="228939" y="248408"/>
                  </a:lnTo>
                  <a:lnTo>
                    <a:pt x="207525" y="255806"/>
                  </a:lnTo>
                  <a:lnTo>
                    <a:pt x="197402" y="258921"/>
                  </a:lnTo>
                  <a:lnTo>
                    <a:pt x="181828" y="262036"/>
                  </a:lnTo>
                  <a:lnTo>
                    <a:pt x="165476" y="255028"/>
                  </a:lnTo>
                  <a:lnTo>
                    <a:pt x="171315" y="241010"/>
                  </a:lnTo>
                  <a:lnTo>
                    <a:pt x="182996" y="230109"/>
                  </a:lnTo>
                  <a:lnTo>
                    <a:pt x="197792" y="230109"/>
                  </a:lnTo>
                  <a:lnTo>
                    <a:pt x="226993" y="235560"/>
                  </a:lnTo>
                  <a:lnTo>
                    <a:pt x="206357" y="222322"/>
                  </a:lnTo>
                  <a:lnTo>
                    <a:pt x="196234" y="215313"/>
                  </a:lnTo>
                  <a:lnTo>
                    <a:pt x="179102" y="218429"/>
                  </a:lnTo>
                  <a:lnTo>
                    <a:pt x="168979" y="213367"/>
                  </a:lnTo>
                  <a:lnTo>
                    <a:pt x="196234" y="194677"/>
                  </a:lnTo>
                  <a:lnTo>
                    <a:pt x="186890" y="173263"/>
                  </a:lnTo>
                  <a:lnTo>
                    <a:pt x="181439" y="152627"/>
                  </a:lnTo>
                  <a:lnTo>
                    <a:pt x="167422" y="145229"/>
                  </a:lnTo>
                  <a:lnTo>
                    <a:pt x="172873" y="137053"/>
                  </a:lnTo>
                  <a:lnTo>
                    <a:pt x="141725" y="125762"/>
                  </a:lnTo>
                  <a:lnTo>
                    <a:pt x="112134" y="124594"/>
                  </a:lnTo>
                  <a:lnTo>
                    <a:pt x="72809" y="125373"/>
                  </a:lnTo>
                  <a:lnTo>
                    <a:pt x="36210" y="126541"/>
                  </a:lnTo>
                  <a:lnTo>
                    <a:pt x="24529" y="120700"/>
                  </a:lnTo>
                  <a:lnTo>
                    <a:pt x="9734" y="108630"/>
                  </a:lnTo>
                  <a:lnTo>
                    <a:pt x="52173" y="102789"/>
                  </a:lnTo>
                  <a:lnTo>
                    <a:pt x="81375" y="102011"/>
                  </a:lnTo>
                  <a:lnTo>
                    <a:pt x="24919" y="97339"/>
                  </a:lnTo>
                  <a:lnTo>
                    <a:pt x="0" y="89552"/>
                  </a:lnTo>
                  <a:lnTo>
                    <a:pt x="8566" y="82933"/>
                  </a:lnTo>
                  <a:lnTo>
                    <a:pt x="68916" y="74367"/>
                  </a:lnTo>
                  <a:lnTo>
                    <a:pt x="126929" y="65801"/>
                  </a:lnTo>
                  <a:lnTo>
                    <a:pt x="137831" y="59571"/>
                  </a:lnTo>
                  <a:lnTo>
                    <a:pt x="106293" y="53731"/>
                  </a:lnTo>
                  <a:lnTo>
                    <a:pt x="124204" y="47112"/>
                  </a:lnTo>
                  <a:lnTo>
                    <a:pt x="181049" y="35821"/>
                  </a:lnTo>
                  <a:lnTo>
                    <a:pt x="201685" y="33874"/>
                  </a:lnTo>
                  <a:lnTo>
                    <a:pt x="237116" y="22972"/>
                  </a:lnTo>
                  <a:lnTo>
                    <a:pt x="279556" y="20636"/>
                  </a:lnTo>
                  <a:lnTo>
                    <a:pt x="320048" y="20636"/>
                  </a:lnTo>
                  <a:lnTo>
                    <a:pt x="330560" y="25308"/>
                  </a:lnTo>
                  <a:lnTo>
                    <a:pt x="371832" y="17132"/>
                  </a:lnTo>
                  <a:lnTo>
                    <a:pt x="399087" y="22583"/>
                  </a:lnTo>
                  <a:lnTo>
                    <a:pt x="416608" y="23751"/>
                  </a:lnTo>
                  <a:lnTo>
                    <a:pt x="440748" y="28812"/>
                  </a:lnTo>
                  <a:lnTo>
                    <a:pt x="414661" y="20636"/>
                  </a:lnTo>
                  <a:lnTo>
                    <a:pt x="470339" y="5840"/>
                  </a:lnTo>
                  <a:lnTo>
                    <a:pt x="515115" y="6230"/>
                  </a:lnTo>
                  <a:lnTo>
                    <a:pt x="534582" y="1168"/>
                  </a:lnTo>
                  <a:lnTo>
                    <a:pt x="580526" y="0"/>
                  </a:lnTo>
                  <a:lnTo>
                    <a:pt x="681758" y="1557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0" name="Forma libre: forma 2056"/>
            <p:cNvSpPr/>
            <p:nvPr/>
          </p:nvSpPr>
          <p:spPr>
            <a:xfrm>
              <a:off x="1706088" y="3256307"/>
              <a:ext cx="122936" cy="142956"/>
            </a:xfrm>
            <a:custGeom>
              <a:avLst/>
              <a:gdLst/>
              <a:ahLst/>
              <a:cxnLst/>
              <a:rect l="0" t="0" r="0" b="0"/>
              <a:pathLst>
                <a:path w="89941" h="97339">
                  <a:moveTo>
                    <a:pt x="76314" y="389"/>
                  </a:moveTo>
                  <a:lnTo>
                    <a:pt x="73588" y="19857"/>
                  </a:lnTo>
                  <a:lnTo>
                    <a:pt x="68916" y="47891"/>
                  </a:lnTo>
                  <a:lnTo>
                    <a:pt x="81765" y="52174"/>
                  </a:lnTo>
                  <a:lnTo>
                    <a:pt x="89941" y="51784"/>
                  </a:lnTo>
                  <a:lnTo>
                    <a:pt x="79039" y="61129"/>
                  </a:lnTo>
                  <a:lnTo>
                    <a:pt x="68137" y="68137"/>
                  </a:lnTo>
                  <a:lnTo>
                    <a:pt x="67358" y="77871"/>
                  </a:lnTo>
                  <a:lnTo>
                    <a:pt x="56846" y="85658"/>
                  </a:lnTo>
                  <a:lnTo>
                    <a:pt x="45165" y="97339"/>
                  </a:lnTo>
                  <a:lnTo>
                    <a:pt x="33485" y="96949"/>
                  </a:lnTo>
                  <a:lnTo>
                    <a:pt x="20246" y="96560"/>
                  </a:lnTo>
                  <a:lnTo>
                    <a:pt x="10513" y="91499"/>
                  </a:lnTo>
                  <a:lnTo>
                    <a:pt x="0" y="81375"/>
                  </a:lnTo>
                  <a:lnTo>
                    <a:pt x="4672" y="68137"/>
                  </a:lnTo>
                  <a:lnTo>
                    <a:pt x="14796" y="43218"/>
                  </a:lnTo>
                  <a:lnTo>
                    <a:pt x="42440" y="43218"/>
                  </a:lnTo>
                  <a:lnTo>
                    <a:pt x="43997" y="35042"/>
                  </a:lnTo>
                  <a:lnTo>
                    <a:pt x="31538" y="22193"/>
                  </a:lnTo>
                  <a:lnTo>
                    <a:pt x="24529" y="14017"/>
                  </a:lnTo>
                  <a:lnTo>
                    <a:pt x="34653" y="14017"/>
                  </a:lnTo>
                  <a:lnTo>
                    <a:pt x="36210" y="0"/>
                  </a:lnTo>
                  <a:lnTo>
                    <a:pt x="56457" y="0"/>
                  </a:lnTo>
                  <a:lnTo>
                    <a:pt x="76314" y="389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1" name="Forma libre: forma 2057"/>
            <p:cNvSpPr/>
            <p:nvPr/>
          </p:nvSpPr>
          <p:spPr>
            <a:xfrm>
              <a:off x="2605480" y="3599972"/>
              <a:ext cx="142625" cy="258464"/>
            </a:xfrm>
            <a:custGeom>
              <a:avLst/>
              <a:gdLst/>
              <a:ahLst/>
              <a:cxnLst/>
              <a:rect l="0" t="0" r="0" b="0"/>
              <a:pathLst>
                <a:path w="104346" h="175988">
                  <a:moveTo>
                    <a:pt x="93055" y="59571"/>
                  </a:moveTo>
                  <a:lnTo>
                    <a:pt x="89162" y="81765"/>
                  </a:lnTo>
                  <a:lnTo>
                    <a:pt x="75535" y="87994"/>
                  </a:lnTo>
                  <a:lnTo>
                    <a:pt x="72420" y="106683"/>
                  </a:lnTo>
                  <a:lnTo>
                    <a:pt x="81764" y="124594"/>
                  </a:lnTo>
                  <a:lnTo>
                    <a:pt x="91498" y="138610"/>
                  </a:lnTo>
                  <a:lnTo>
                    <a:pt x="104346" y="160414"/>
                  </a:lnTo>
                  <a:lnTo>
                    <a:pt x="86825" y="159246"/>
                  </a:lnTo>
                  <a:lnTo>
                    <a:pt x="69694" y="170148"/>
                  </a:lnTo>
                  <a:lnTo>
                    <a:pt x="60350" y="175988"/>
                  </a:lnTo>
                  <a:lnTo>
                    <a:pt x="49837" y="174820"/>
                  </a:lnTo>
                  <a:lnTo>
                    <a:pt x="36210" y="163139"/>
                  </a:lnTo>
                  <a:lnTo>
                    <a:pt x="35042" y="151848"/>
                  </a:lnTo>
                  <a:lnTo>
                    <a:pt x="29591" y="138999"/>
                  </a:lnTo>
                  <a:lnTo>
                    <a:pt x="33484" y="117974"/>
                  </a:lnTo>
                  <a:lnTo>
                    <a:pt x="39714" y="109408"/>
                  </a:lnTo>
                  <a:lnTo>
                    <a:pt x="35042" y="97728"/>
                  </a:lnTo>
                  <a:lnTo>
                    <a:pt x="30759" y="83322"/>
                  </a:lnTo>
                  <a:lnTo>
                    <a:pt x="14406" y="78649"/>
                  </a:lnTo>
                  <a:lnTo>
                    <a:pt x="0" y="59961"/>
                  </a:lnTo>
                  <a:lnTo>
                    <a:pt x="6230" y="41661"/>
                  </a:lnTo>
                  <a:lnTo>
                    <a:pt x="19468" y="37378"/>
                  </a:lnTo>
                  <a:lnTo>
                    <a:pt x="17910" y="23751"/>
                  </a:lnTo>
                  <a:lnTo>
                    <a:pt x="20246" y="14795"/>
                  </a:lnTo>
                  <a:lnTo>
                    <a:pt x="38157" y="0"/>
                  </a:lnTo>
                  <a:lnTo>
                    <a:pt x="52173" y="9345"/>
                  </a:lnTo>
                  <a:lnTo>
                    <a:pt x="65022" y="25308"/>
                  </a:lnTo>
                  <a:lnTo>
                    <a:pt x="65411" y="38157"/>
                  </a:lnTo>
                  <a:lnTo>
                    <a:pt x="73588" y="38546"/>
                  </a:lnTo>
                  <a:lnTo>
                    <a:pt x="84879" y="50616"/>
                  </a:lnTo>
                  <a:lnTo>
                    <a:pt x="93055" y="59571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2" name="Forma libre: forma 2058"/>
            <p:cNvSpPr/>
            <p:nvPr/>
          </p:nvSpPr>
          <p:spPr>
            <a:xfrm>
              <a:off x="1791233" y="3322074"/>
              <a:ext cx="178817" cy="110361"/>
            </a:xfrm>
            <a:custGeom>
              <a:avLst/>
              <a:gdLst/>
              <a:ahLst/>
              <a:cxnLst/>
              <a:rect l="0" t="0" r="0" b="0"/>
              <a:pathLst>
                <a:path w="130824" h="75145">
                  <a:moveTo>
                    <a:pt x="135886" y="25308"/>
                  </a:moveTo>
                  <a:lnTo>
                    <a:pt x="124984" y="28034"/>
                  </a:lnTo>
                  <a:lnTo>
                    <a:pt x="117197" y="31148"/>
                  </a:lnTo>
                  <a:lnTo>
                    <a:pt x="106683" y="34263"/>
                  </a:lnTo>
                  <a:lnTo>
                    <a:pt x="98897" y="29591"/>
                  </a:lnTo>
                  <a:lnTo>
                    <a:pt x="90331" y="40882"/>
                  </a:lnTo>
                  <a:lnTo>
                    <a:pt x="82154" y="47891"/>
                  </a:lnTo>
                  <a:lnTo>
                    <a:pt x="69695" y="48669"/>
                  </a:lnTo>
                  <a:lnTo>
                    <a:pt x="59571" y="55288"/>
                  </a:lnTo>
                  <a:lnTo>
                    <a:pt x="53731" y="68137"/>
                  </a:lnTo>
                  <a:lnTo>
                    <a:pt x="40493" y="75145"/>
                  </a:lnTo>
                  <a:lnTo>
                    <a:pt x="37768" y="67358"/>
                  </a:lnTo>
                  <a:lnTo>
                    <a:pt x="33485" y="55288"/>
                  </a:lnTo>
                  <a:lnTo>
                    <a:pt x="16742" y="53731"/>
                  </a:lnTo>
                  <a:lnTo>
                    <a:pt x="5840" y="41271"/>
                  </a:lnTo>
                  <a:lnTo>
                    <a:pt x="5062" y="33095"/>
                  </a:lnTo>
                  <a:lnTo>
                    <a:pt x="5840" y="23361"/>
                  </a:lnTo>
                  <a:lnTo>
                    <a:pt x="16742" y="16353"/>
                  </a:lnTo>
                  <a:lnTo>
                    <a:pt x="27644" y="7008"/>
                  </a:lnTo>
                  <a:lnTo>
                    <a:pt x="41272" y="3115"/>
                  </a:lnTo>
                  <a:lnTo>
                    <a:pt x="56457" y="6230"/>
                  </a:lnTo>
                  <a:lnTo>
                    <a:pt x="66580" y="5451"/>
                  </a:lnTo>
                  <a:lnTo>
                    <a:pt x="76703" y="0"/>
                  </a:lnTo>
                  <a:lnTo>
                    <a:pt x="88384" y="3115"/>
                  </a:lnTo>
                  <a:lnTo>
                    <a:pt x="98507" y="0"/>
                  </a:lnTo>
                  <a:lnTo>
                    <a:pt x="108241" y="3894"/>
                  </a:lnTo>
                  <a:lnTo>
                    <a:pt x="117586" y="8955"/>
                  </a:lnTo>
                  <a:lnTo>
                    <a:pt x="135886" y="25308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3" name="Forma libre: forma 2060"/>
            <p:cNvSpPr/>
            <p:nvPr/>
          </p:nvSpPr>
          <p:spPr>
            <a:xfrm>
              <a:off x="2245187" y="3180249"/>
              <a:ext cx="86748" cy="66904"/>
            </a:xfrm>
            <a:custGeom>
              <a:avLst/>
              <a:gdLst/>
              <a:ahLst/>
              <a:cxnLst/>
              <a:rect l="0" t="0" r="0" b="0"/>
              <a:pathLst>
                <a:path w="63465" h="45555">
                  <a:moveTo>
                    <a:pt x="62686" y="4672"/>
                  </a:moveTo>
                  <a:lnTo>
                    <a:pt x="63465" y="18300"/>
                  </a:lnTo>
                  <a:lnTo>
                    <a:pt x="60740" y="27644"/>
                  </a:lnTo>
                  <a:lnTo>
                    <a:pt x="59571" y="39325"/>
                  </a:lnTo>
                  <a:lnTo>
                    <a:pt x="44776" y="42050"/>
                  </a:lnTo>
                  <a:lnTo>
                    <a:pt x="34263" y="43608"/>
                  </a:lnTo>
                  <a:lnTo>
                    <a:pt x="21415" y="42050"/>
                  </a:lnTo>
                  <a:lnTo>
                    <a:pt x="10902" y="46333"/>
                  </a:lnTo>
                  <a:lnTo>
                    <a:pt x="0" y="38935"/>
                  </a:lnTo>
                  <a:lnTo>
                    <a:pt x="2725" y="30759"/>
                  </a:lnTo>
                  <a:lnTo>
                    <a:pt x="22193" y="34263"/>
                  </a:lnTo>
                  <a:lnTo>
                    <a:pt x="38546" y="36210"/>
                  </a:lnTo>
                  <a:lnTo>
                    <a:pt x="46723" y="30759"/>
                  </a:lnTo>
                  <a:lnTo>
                    <a:pt x="38157" y="19857"/>
                  </a:lnTo>
                  <a:lnTo>
                    <a:pt x="39325" y="10513"/>
                  </a:lnTo>
                  <a:lnTo>
                    <a:pt x="26087" y="6619"/>
                  </a:lnTo>
                  <a:lnTo>
                    <a:pt x="44776" y="779"/>
                  </a:lnTo>
                  <a:lnTo>
                    <a:pt x="62686" y="4672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4" name="Forma libre: forma 2070"/>
            <p:cNvSpPr/>
            <p:nvPr/>
          </p:nvSpPr>
          <p:spPr>
            <a:xfrm>
              <a:off x="2130772" y="3230580"/>
              <a:ext cx="57476" cy="24017"/>
            </a:xfrm>
            <a:custGeom>
              <a:avLst/>
              <a:gdLst/>
              <a:ahLst/>
              <a:cxnLst/>
              <a:rect l="0" t="0" r="0" b="0"/>
              <a:pathLst>
                <a:path w="42050" h="16353">
                  <a:moveTo>
                    <a:pt x="29980" y="16353"/>
                  </a:moveTo>
                  <a:lnTo>
                    <a:pt x="11291" y="16353"/>
                  </a:lnTo>
                  <a:lnTo>
                    <a:pt x="0" y="7398"/>
                  </a:lnTo>
                  <a:lnTo>
                    <a:pt x="12459" y="0"/>
                  </a:lnTo>
                  <a:lnTo>
                    <a:pt x="31538" y="3115"/>
                  </a:lnTo>
                  <a:lnTo>
                    <a:pt x="42050" y="8955"/>
                  </a:lnTo>
                  <a:lnTo>
                    <a:pt x="29980" y="16353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5" name="Forma libre: forma 2091"/>
            <p:cNvSpPr/>
            <p:nvPr/>
          </p:nvSpPr>
          <p:spPr>
            <a:xfrm>
              <a:off x="1104709" y="2714217"/>
              <a:ext cx="786580" cy="650735"/>
            </a:xfrm>
            <a:custGeom>
              <a:avLst/>
              <a:gdLst/>
              <a:ahLst/>
              <a:cxnLst/>
              <a:rect l="0" t="0" r="0" b="0"/>
              <a:pathLst>
                <a:path w="575467" h="443087">
                  <a:moveTo>
                    <a:pt x="366773" y="170538"/>
                  </a:moveTo>
                  <a:lnTo>
                    <a:pt x="374949" y="169759"/>
                  </a:lnTo>
                  <a:lnTo>
                    <a:pt x="362879" y="191563"/>
                  </a:lnTo>
                  <a:lnTo>
                    <a:pt x="355871" y="209084"/>
                  </a:lnTo>
                  <a:lnTo>
                    <a:pt x="348863" y="242568"/>
                  </a:lnTo>
                  <a:lnTo>
                    <a:pt x="344579" y="254639"/>
                  </a:lnTo>
                  <a:lnTo>
                    <a:pt x="346526" y="267876"/>
                  </a:lnTo>
                  <a:lnTo>
                    <a:pt x="351199" y="279947"/>
                  </a:lnTo>
                  <a:lnTo>
                    <a:pt x="352756" y="299415"/>
                  </a:lnTo>
                  <a:lnTo>
                    <a:pt x="364437" y="317714"/>
                  </a:lnTo>
                  <a:lnTo>
                    <a:pt x="367162" y="331731"/>
                  </a:lnTo>
                  <a:lnTo>
                    <a:pt x="374171" y="344190"/>
                  </a:lnTo>
                  <a:lnTo>
                    <a:pt x="395974" y="350809"/>
                  </a:lnTo>
                  <a:lnTo>
                    <a:pt x="403372" y="360932"/>
                  </a:lnTo>
                  <a:lnTo>
                    <a:pt x="423230" y="353924"/>
                  </a:lnTo>
                  <a:lnTo>
                    <a:pt x="439972" y="351588"/>
                  </a:lnTo>
                  <a:lnTo>
                    <a:pt x="456714" y="347305"/>
                  </a:lnTo>
                  <a:lnTo>
                    <a:pt x="470730" y="343022"/>
                  </a:lnTo>
                  <a:lnTo>
                    <a:pt x="485915" y="332899"/>
                  </a:lnTo>
                  <a:lnTo>
                    <a:pt x="492924" y="318493"/>
                  </a:lnTo>
                  <a:lnTo>
                    <a:pt x="497596" y="297468"/>
                  </a:lnTo>
                  <a:lnTo>
                    <a:pt x="517843" y="283840"/>
                  </a:lnTo>
                  <a:lnTo>
                    <a:pt x="541204" y="278000"/>
                  </a:lnTo>
                  <a:lnTo>
                    <a:pt x="559894" y="278779"/>
                  </a:lnTo>
                  <a:lnTo>
                    <a:pt x="573131" y="276832"/>
                  </a:lnTo>
                  <a:lnTo>
                    <a:pt x="575467" y="293963"/>
                  </a:lnTo>
                  <a:lnTo>
                    <a:pt x="561840" y="308759"/>
                  </a:lnTo>
                  <a:lnTo>
                    <a:pt x="554832" y="323944"/>
                  </a:lnTo>
                  <a:lnTo>
                    <a:pt x="553663" y="338740"/>
                  </a:lnTo>
                  <a:lnTo>
                    <a:pt x="545876" y="358207"/>
                  </a:lnTo>
                  <a:lnTo>
                    <a:pt x="536531" y="352366"/>
                  </a:lnTo>
                  <a:lnTo>
                    <a:pt x="522904" y="367552"/>
                  </a:lnTo>
                  <a:lnTo>
                    <a:pt x="496428" y="369109"/>
                  </a:lnTo>
                  <a:lnTo>
                    <a:pt x="476182" y="369109"/>
                  </a:lnTo>
                  <a:lnTo>
                    <a:pt x="474625" y="383126"/>
                  </a:lnTo>
                  <a:lnTo>
                    <a:pt x="464501" y="383126"/>
                  </a:lnTo>
                  <a:lnTo>
                    <a:pt x="471509" y="391303"/>
                  </a:lnTo>
                  <a:lnTo>
                    <a:pt x="480854" y="402594"/>
                  </a:lnTo>
                  <a:lnTo>
                    <a:pt x="482412" y="412327"/>
                  </a:lnTo>
                  <a:lnTo>
                    <a:pt x="454767" y="412327"/>
                  </a:lnTo>
                  <a:lnTo>
                    <a:pt x="441919" y="432575"/>
                  </a:lnTo>
                  <a:lnTo>
                    <a:pt x="441529" y="443087"/>
                  </a:lnTo>
                  <a:lnTo>
                    <a:pt x="418557" y="423619"/>
                  </a:lnTo>
                  <a:lnTo>
                    <a:pt x="408434" y="415443"/>
                  </a:lnTo>
                  <a:lnTo>
                    <a:pt x="391302" y="409213"/>
                  </a:lnTo>
                  <a:lnTo>
                    <a:pt x="379232" y="410770"/>
                  </a:lnTo>
                  <a:lnTo>
                    <a:pt x="360543" y="420114"/>
                  </a:lnTo>
                  <a:lnTo>
                    <a:pt x="349251" y="422840"/>
                  </a:lnTo>
                  <a:lnTo>
                    <a:pt x="334845" y="416221"/>
                  </a:lnTo>
                  <a:lnTo>
                    <a:pt x="319271" y="411549"/>
                  </a:lnTo>
                  <a:lnTo>
                    <a:pt x="300582" y="400258"/>
                  </a:lnTo>
                  <a:lnTo>
                    <a:pt x="285008" y="396753"/>
                  </a:lnTo>
                  <a:lnTo>
                    <a:pt x="262036" y="385073"/>
                  </a:lnTo>
                  <a:lnTo>
                    <a:pt x="245683" y="373393"/>
                  </a:lnTo>
                  <a:lnTo>
                    <a:pt x="229330" y="365216"/>
                  </a:lnTo>
                  <a:lnTo>
                    <a:pt x="208305" y="357429"/>
                  </a:lnTo>
                  <a:lnTo>
                    <a:pt x="200908" y="346137"/>
                  </a:lnTo>
                  <a:lnTo>
                    <a:pt x="180272" y="332121"/>
                  </a:lnTo>
                  <a:lnTo>
                    <a:pt x="171706" y="316546"/>
                  </a:lnTo>
                  <a:lnTo>
                    <a:pt x="168591" y="304477"/>
                  </a:lnTo>
                  <a:lnTo>
                    <a:pt x="174821" y="294742"/>
                  </a:lnTo>
                  <a:lnTo>
                    <a:pt x="182218" y="279947"/>
                  </a:lnTo>
                  <a:lnTo>
                    <a:pt x="176768" y="268655"/>
                  </a:lnTo>
                  <a:lnTo>
                    <a:pt x="176768" y="258921"/>
                  </a:lnTo>
                  <a:lnTo>
                    <a:pt x="171706" y="246463"/>
                  </a:lnTo>
                  <a:lnTo>
                    <a:pt x="156910" y="221543"/>
                  </a:lnTo>
                  <a:lnTo>
                    <a:pt x="139389" y="202465"/>
                  </a:lnTo>
                  <a:lnTo>
                    <a:pt x="131991" y="186891"/>
                  </a:lnTo>
                  <a:lnTo>
                    <a:pt x="116028" y="176768"/>
                  </a:lnTo>
                  <a:lnTo>
                    <a:pt x="120311" y="155353"/>
                  </a:lnTo>
                  <a:lnTo>
                    <a:pt x="110577" y="149513"/>
                  </a:lnTo>
                  <a:lnTo>
                    <a:pt x="101232" y="137442"/>
                  </a:lnTo>
                  <a:lnTo>
                    <a:pt x="100065" y="120311"/>
                  </a:lnTo>
                  <a:lnTo>
                    <a:pt x="89552" y="118364"/>
                  </a:lnTo>
                  <a:lnTo>
                    <a:pt x="80596" y="105126"/>
                  </a:lnTo>
                  <a:lnTo>
                    <a:pt x="73977" y="93056"/>
                  </a:lnTo>
                  <a:lnTo>
                    <a:pt x="75535" y="85269"/>
                  </a:lnTo>
                  <a:lnTo>
                    <a:pt x="69695" y="66969"/>
                  </a:lnTo>
                  <a:lnTo>
                    <a:pt x="68137" y="47891"/>
                  </a:lnTo>
                  <a:lnTo>
                    <a:pt x="71641" y="38546"/>
                  </a:lnTo>
                  <a:lnTo>
                    <a:pt x="59572" y="28812"/>
                  </a:lnTo>
                  <a:lnTo>
                    <a:pt x="42829" y="22972"/>
                  </a:lnTo>
                  <a:lnTo>
                    <a:pt x="35821" y="33095"/>
                  </a:lnTo>
                  <a:lnTo>
                    <a:pt x="35431" y="44776"/>
                  </a:lnTo>
                  <a:lnTo>
                    <a:pt x="31538" y="63465"/>
                  </a:lnTo>
                  <a:lnTo>
                    <a:pt x="35821" y="73588"/>
                  </a:lnTo>
                  <a:lnTo>
                    <a:pt x="46333" y="90720"/>
                  </a:lnTo>
                  <a:lnTo>
                    <a:pt x="51005" y="106683"/>
                  </a:lnTo>
                  <a:lnTo>
                    <a:pt x="54899" y="122258"/>
                  </a:lnTo>
                  <a:lnTo>
                    <a:pt x="61908" y="137442"/>
                  </a:lnTo>
                  <a:lnTo>
                    <a:pt x="72031" y="149902"/>
                  </a:lnTo>
                  <a:lnTo>
                    <a:pt x="73977" y="172874"/>
                  </a:lnTo>
                  <a:lnTo>
                    <a:pt x="77871" y="183776"/>
                  </a:lnTo>
                  <a:lnTo>
                    <a:pt x="81375" y="195457"/>
                  </a:lnTo>
                  <a:lnTo>
                    <a:pt x="79817" y="208694"/>
                  </a:lnTo>
                  <a:lnTo>
                    <a:pt x="89941" y="209473"/>
                  </a:lnTo>
                  <a:lnTo>
                    <a:pt x="96170" y="220765"/>
                  </a:lnTo>
                  <a:lnTo>
                    <a:pt x="102011" y="231667"/>
                  </a:lnTo>
                  <a:lnTo>
                    <a:pt x="89941" y="245295"/>
                  </a:lnTo>
                  <a:lnTo>
                    <a:pt x="83322" y="230109"/>
                  </a:lnTo>
                  <a:lnTo>
                    <a:pt x="72031" y="216092"/>
                  </a:lnTo>
                  <a:lnTo>
                    <a:pt x="59182" y="204022"/>
                  </a:lnTo>
                  <a:lnTo>
                    <a:pt x="49448" y="197793"/>
                  </a:lnTo>
                  <a:lnTo>
                    <a:pt x="54120" y="179493"/>
                  </a:lnTo>
                  <a:lnTo>
                    <a:pt x="53731" y="166255"/>
                  </a:lnTo>
                  <a:lnTo>
                    <a:pt x="45555" y="158468"/>
                  </a:lnTo>
                  <a:lnTo>
                    <a:pt x="33485" y="147176"/>
                  </a:lnTo>
                  <a:lnTo>
                    <a:pt x="14796" y="138221"/>
                  </a:lnTo>
                  <a:lnTo>
                    <a:pt x="5840" y="123815"/>
                  </a:lnTo>
                  <a:lnTo>
                    <a:pt x="16353" y="123036"/>
                  </a:lnTo>
                  <a:lnTo>
                    <a:pt x="26866" y="114081"/>
                  </a:lnTo>
                  <a:lnTo>
                    <a:pt x="30759" y="102790"/>
                  </a:lnTo>
                  <a:lnTo>
                    <a:pt x="19468" y="85269"/>
                  </a:lnTo>
                  <a:lnTo>
                    <a:pt x="9345" y="78260"/>
                  </a:lnTo>
                  <a:lnTo>
                    <a:pt x="6230" y="62686"/>
                  </a:lnTo>
                  <a:lnTo>
                    <a:pt x="3504" y="46723"/>
                  </a:lnTo>
                  <a:lnTo>
                    <a:pt x="779" y="26866"/>
                  </a:lnTo>
                  <a:lnTo>
                    <a:pt x="0" y="4672"/>
                  </a:lnTo>
                  <a:lnTo>
                    <a:pt x="24529" y="2725"/>
                  </a:lnTo>
                  <a:lnTo>
                    <a:pt x="51784" y="0"/>
                  </a:lnTo>
                  <a:lnTo>
                    <a:pt x="75535" y="17132"/>
                  </a:lnTo>
                  <a:lnTo>
                    <a:pt x="117196" y="34263"/>
                  </a:lnTo>
                  <a:lnTo>
                    <a:pt x="158857" y="34263"/>
                  </a:lnTo>
                  <a:lnTo>
                    <a:pt x="175599" y="34263"/>
                  </a:lnTo>
                  <a:lnTo>
                    <a:pt x="178714" y="24140"/>
                  </a:lnTo>
                  <a:lnTo>
                    <a:pt x="214924" y="24140"/>
                  </a:lnTo>
                  <a:lnTo>
                    <a:pt x="219986" y="32706"/>
                  </a:lnTo>
                  <a:lnTo>
                    <a:pt x="228163" y="40493"/>
                  </a:lnTo>
                  <a:lnTo>
                    <a:pt x="237507" y="51395"/>
                  </a:lnTo>
                  <a:lnTo>
                    <a:pt x="240621" y="64244"/>
                  </a:lnTo>
                  <a:lnTo>
                    <a:pt x="242179" y="77871"/>
                  </a:lnTo>
                  <a:lnTo>
                    <a:pt x="250745" y="85269"/>
                  </a:lnTo>
                  <a:lnTo>
                    <a:pt x="266319" y="92667"/>
                  </a:lnTo>
                  <a:lnTo>
                    <a:pt x="285008" y="73199"/>
                  </a:lnTo>
                  <a:lnTo>
                    <a:pt x="302140" y="72810"/>
                  </a:lnTo>
                  <a:lnTo>
                    <a:pt x="314210" y="82543"/>
                  </a:lnTo>
                  <a:lnTo>
                    <a:pt x="320440" y="99675"/>
                  </a:lnTo>
                  <a:lnTo>
                    <a:pt x="324333" y="114081"/>
                  </a:lnTo>
                  <a:lnTo>
                    <a:pt x="333677" y="128098"/>
                  </a:lnTo>
                  <a:lnTo>
                    <a:pt x="334456" y="145619"/>
                  </a:lnTo>
                  <a:lnTo>
                    <a:pt x="337571" y="157299"/>
                  </a:lnTo>
                  <a:lnTo>
                    <a:pt x="352756" y="165086"/>
                  </a:lnTo>
                  <a:lnTo>
                    <a:pt x="366773" y="170538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6" name="Forma libre: forma 2104"/>
            <p:cNvSpPr/>
            <p:nvPr/>
          </p:nvSpPr>
          <p:spPr>
            <a:xfrm>
              <a:off x="1835930" y="3358089"/>
              <a:ext cx="141030" cy="152676"/>
            </a:xfrm>
            <a:custGeom>
              <a:avLst/>
              <a:gdLst/>
              <a:ahLst/>
              <a:cxnLst/>
              <a:rect l="0" t="0" r="0" b="0"/>
              <a:pathLst>
                <a:path w="103179" h="103958">
                  <a:moveTo>
                    <a:pt x="103179" y="779"/>
                  </a:moveTo>
                  <a:lnTo>
                    <a:pt x="99286" y="8566"/>
                  </a:lnTo>
                  <a:lnTo>
                    <a:pt x="100454" y="17521"/>
                  </a:lnTo>
                  <a:lnTo>
                    <a:pt x="95002" y="26087"/>
                  </a:lnTo>
                  <a:lnTo>
                    <a:pt x="91498" y="35821"/>
                  </a:lnTo>
                  <a:lnTo>
                    <a:pt x="89941" y="46723"/>
                  </a:lnTo>
                  <a:lnTo>
                    <a:pt x="90331" y="64244"/>
                  </a:lnTo>
                  <a:lnTo>
                    <a:pt x="84101" y="77482"/>
                  </a:lnTo>
                  <a:lnTo>
                    <a:pt x="80207" y="90331"/>
                  </a:lnTo>
                  <a:lnTo>
                    <a:pt x="83711" y="101233"/>
                  </a:lnTo>
                  <a:lnTo>
                    <a:pt x="71641" y="104736"/>
                  </a:lnTo>
                  <a:lnTo>
                    <a:pt x="61907" y="97728"/>
                  </a:lnTo>
                  <a:lnTo>
                    <a:pt x="42829" y="94224"/>
                  </a:lnTo>
                  <a:lnTo>
                    <a:pt x="32316" y="89552"/>
                  </a:lnTo>
                  <a:lnTo>
                    <a:pt x="22583" y="79428"/>
                  </a:lnTo>
                  <a:lnTo>
                    <a:pt x="18689" y="71252"/>
                  </a:lnTo>
                  <a:lnTo>
                    <a:pt x="10123" y="63465"/>
                  </a:lnTo>
                  <a:lnTo>
                    <a:pt x="0" y="52174"/>
                  </a:lnTo>
                  <a:lnTo>
                    <a:pt x="7787" y="50616"/>
                  </a:lnTo>
                  <a:lnTo>
                    <a:pt x="17910" y="43608"/>
                  </a:lnTo>
                  <a:lnTo>
                    <a:pt x="21804" y="31538"/>
                  </a:lnTo>
                  <a:lnTo>
                    <a:pt x="31538" y="30759"/>
                  </a:lnTo>
                  <a:lnTo>
                    <a:pt x="42829" y="29202"/>
                  </a:lnTo>
                  <a:lnTo>
                    <a:pt x="57624" y="16353"/>
                  </a:lnTo>
                  <a:lnTo>
                    <a:pt x="63854" y="5840"/>
                  </a:lnTo>
                  <a:lnTo>
                    <a:pt x="73977" y="9734"/>
                  </a:lnTo>
                  <a:lnTo>
                    <a:pt x="84490" y="6619"/>
                  </a:lnTo>
                  <a:lnTo>
                    <a:pt x="92277" y="3504"/>
                  </a:lnTo>
                  <a:lnTo>
                    <a:pt x="103179" y="779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7" name="Forma libre: forma 2111"/>
            <p:cNvSpPr/>
            <p:nvPr/>
          </p:nvSpPr>
          <p:spPr>
            <a:xfrm>
              <a:off x="1965252" y="3554799"/>
              <a:ext cx="167640" cy="86917"/>
            </a:xfrm>
            <a:custGeom>
              <a:avLst/>
              <a:gdLst/>
              <a:ahLst/>
              <a:cxnLst/>
              <a:rect l="0" t="0" r="0" b="0"/>
              <a:pathLst>
                <a:path w="122647" h="59182">
                  <a:moveTo>
                    <a:pt x="123036" y="23361"/>
                  </a:moveTo>
                  <a:lnTo>
                    <a:pt x="124594" y="41661"/>
                  </a:lnTo>
                  <a:lnTo>
                    <a:pt x="113302" y="47112"/>
                  </a:lnTo>
                  <a:lnTo>
                    <a:pt x="109798" y="59182"/>
                  </a:lnTo>
                  <a:lnTo>
                    <a:pt x="98897" y="38546"/>
                  </a:lnTo>
                  <a:lnTo>
                    <a:pt x="99286" y="30370"/>
                  </a:lnTo>
                  <a:lnTo>
                    <a:pt x="95392" y="22193"/>
                  </a:lnTo>
                  <a:lnTo>
                    <a:pt x="84880" y="15185"/>
                  </a:lnTo>
                  <a:lnTo>
                    <a:pt x="75146" y="16742"/>
                  </a:lnTo>
                  <a:lnTo>
                    <a:pt x="70473" y="25308"/>
                  </a:lnTo>
                  <a:lnTo>
                    <a:pt x="61518" y="31538"/>
                  </a:lnTo>
                  <a:lnTo>
                    <a:pt x="63854" y="51006"/>
                  </a:lnTo>
                  <a:lnTo>
                    <a:pt x="54510" y="58014"/>
                  </a:lnTo>
                  <a:lnTo>
                    <a:pt x="44387" y="59182"/>
                  </a:lnTo>
                  <a:lnTo>
                    <a:pt x="41272" y="44387"/>
                  </a:lnTo>
                  <a:lnTo>
                    <a:pt x="31148" y="47112"/>
                  </a:lnTo>
                  <a:lnTo>
                    <a:pt x="27255" y="37378"/>
                  </a:lnTo>
                  <a:lnTo>
                    <a:pt x="18300" y="35431"/>
                  </a:lnTo>
                  <a:lnTo>
                    <a:pt x="3504" y="32706"/>
                  </a:lnTo>
                  <a:lnTo>
                    <a:pt x="3504" y="24529"/>
                  </a:lnTo>
                  <a:lnTo>
                    <a:pt x="1947" y="13238"/>
                  </a:lnTo>
                  <a:lnTo>
                    <a:pt x="2336" y="3504"/>
                  </a:lnTo>
                  <a:lnTo>
                    <a:pt x="10902" y="1168"/>
                  </a:lnTo>
                  <a:lnTo>
                    <a:pt x="18300" y="10123"/>
                  </a:lnTo>
                  <a:lnTo>
                    <a:pt x="26476" y="16353"/>
                  </a:lnTo>
                  <a:lnTo>
                    <a:pt x="34263" y="20636"/>
                  </a:lnTo>
                  <a:lnTo>
                    <a:pt x="44776" y="18689"/>
                  </a:lnTo>
                  <a:lnTo>
                    <a:pt x="54510" y="12459"/>
                  </a:lnTo>
                  <a:lnTo>
                    <a:pt x="68137" y="7398"/>
                  </a:lnTo>
                  <a:lnTo>
                    <a:pt x="75924" y="0"/>
                  </a:lnTo>
                  <a:lnTo>
                    <a:pt x="87994" y="1557"/>
                  </a:lnTo>
                  <a:lnTo>
                    <a:pt x="98897" y="4672"/>
                  </a:lnTo>
                  <a:lnTo>
                    <a:pt x="108630" y="8955"/>
                  </a:lnTo>
                  <a:lnTo>
                    <a:pt x="123036" y="23361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8" name="Forma libre: forma 2112"/>
            <p:cNvSpPr/>
            <p:nvPr/>
          </p:nvSpPr>
          <p:spPr>
            <a:xfrm>
              <a:off x="2006771" y="3906458"/>
              <a:ext cx="394355" cy="662171"/>
            </a:xfrm>
            <a:custGeom>
              <a:avLst/>
              <a:gdLst/>
              <a:ahLst/>
              <a:cxnLst/>
              <a:rect l="0" t="0" r="0" b="0"/>
              <a:pathLst>
                <a:path w="288513" h="450873">
                  <a:moveTo>
                    <a:pt x="251524" y="105126"/>
                  </a:moveTo>
                  <a:lnTo>
                    <a:pt x="231667" y="103957"/>
                  </a:lnTo>
                  <a:lnTo>
                    <a:pt x="211031" y="112523"/>
                  </a:lnTo>
                  <a:lnTo>
                    <a:pt x="186891" y="129265"/>
                  </a:lnTo>
                  <a:lnTo>
                    <a:pt x="185334" y="140947"/>
                  </a:lnTo>
                  <a:lnTo>
                    <a:pt x="180271" y="149513"/>
                  </a:lnTo>
                  <a:lnTo>
                    <a:pt x="182997" y="162751"/>
                  </a:lnTo>
                  <a:lnTo>
                    <a:pt x="170149" y="170148"/>
                  </a:lnTo>
                  <a:lnTo>
                    <a:pt x="170538" y="180660"/>
                  </a:lnTo>
                  <a:lnTo>
                    <a:pt x="174821" y="207526"/>
                  </a:lnTo>
                  <a:lnTo>
                    <a:pt x="187669" y="222322"/>
                  </a:lnTo>
                  <a:lnTo>
                    <a:pt x="183776" y="233223"/>
                  </a:lnTo>
                  <a:lnTo>
                    <a:pt x="198182" y="234392"/>
                  </a:lnTo>
                  <a:lnTo>
                    <a:pt x="207137" y="247630"/>
                  </a:lnTo>
                  <a:lnTo>
                    <a:pt x="226216" y="248408"/>
                  </a:lnTo>
                  <a:lnTo>
                    <a:pt x="243347" y="233613"/>
                  </a:lnTo>
                  <a:lnTo>
                    <a:pt x="244126" y="271380"/>
                  </a:lnTo>
                  <a:lnTo>
                    <a:pt x="254250" y="274106"/>
                  </a:lnTo>
                  <a:lnTo>
                    <a:pt x="265930" y="269823"/>
                  </a:lnTo>
                  <a:lnTo>
                    <a:pt x="287345" y="309926"/>
                  </a:lnTo>
                  <a:lnTo>
                    <a:pt x="283062" y="318103"/>
                  </a:lnTo>
                  <a:lnTo>
                    <a:pt x="283451" y="335624"/>
                  </a:lnTo>
                  <a:lnTo>
                    <a:pt x="284619" y="356649"/>
                  </a:lnTo>
                  <a:lnTo>
                    <a:pt x="277221" y="369108"/>
                  </a:lnTo>
                  <a:lnTo>
                    <a:pt x="281894" y="378453"/>
                  </a:lnTo>
                  <a:lnTo>
                    <a:pt x="277611" y="386629"/>
                  </a:lnTo>
                  <a:lnTo>
                    <a:pt x="288513" y="407265"/>
                  </a:lnTo>
                  <a:lnTo>
                    <a:pt x="277611" y="434131"/>
                  </a:lnTo>
                  <a:lnTo>
                    <a:pt x="272938" y="446980"/>
                  </a:lnTo>
                  <a:lnTo>
                    <a:pt x="262426" y="453209"/>
                  </a:lnTo>
                  <a:lnTo>
                    <a:pt x="239454" y="438803"/>
                  </a:lnTo>
                  <a:lnTo>
                    <a:pt x="236729" y="428680"/>
                  </a:lnTo>
                  <a:lnTo>
                    <a:pt x="191563" y="403761"/>
                  </a:lnTo>
                  <a:lnTo>
                    <a:pt x="149902" y="376895"/>
                  </a:lnTo>
                  <a:lnTo>
                    <a:pt x="131991" y="361711"/>
                  </a:lnTo>
                  <a:lnTo>
                    <a:pt x="121089" y="341075"/>
                  </a:lnTo>
                  <a:lnTo>
                    <a:pt x="103179" y="301361"/>
                  </a:lnTo>
                  <a:lnTo>
                    <a:pt x="79039" y="255806"/>
                  </a:lnTo>
                  <a:lnTo>
                    <a:pt x="55678" y="206358"/>
                  </a:lnTo>
                  <a:lnTo>
                    <a:pt x="46333" y="195067"/>
                  </a:lnTo>
                  <a:lnTo>
                    <a:pt x="38546" y="176767"/>
                  </a:lnTo>
                  <a:lnTo>
                    <a:pt x="21025" y="160804"/>
                  </a:lnTo>
                  <a:lnTo>
                    <a:pt x="5062" y="150681"/>
                  </a:lnTo>
                  <a:lnTo>
                    <a:pt x="11681" y="139778"/>
                  </a:lnTo>
                  <a:lnTo>
                    <a:pt x="0" y="116028"/>
                  </a:lnTo>
                  <a:lnTo>
                    <a:pt x="6230" y="98507"/>
                  </a:lnTo>
                  <a:lnTo>
                    <a:pt x="23361" y="82933"/>
                  </a:lnTo>
                  <a:lnTo>
                    <a:pt x="26087" y="93445"/>
                  </a:lnTo>
                  <a:lnTo>
                    <a:pt x="21025" y="108241"/>
                  </a:lnTo>
                  <a:lnTo>
                    <a:pt x="29980" y="106294"/>
                  </a:lnTo>
                  <a:lnTo>
                    <a:pt x="38936" y="109020"/>
                  </a:lnTo>
                  <a:lnTo>
                    <a:pt x="48669" y="121478"/>
                  </a:lnTo>
                  <a:lnTo>
                    <a:pt x="60739" y="111355"/>
                  </a:lnTo>
                  <a:lnTo>
                    <a:pt x="64244" y="94613"/>
                  </a:lnTo>
                  <a:lnTo>
                    <a:pt x="77092" y="73199"/>
                  </a:lnTo>
                  <a:lnTo>
                    <a:pt x="103179" y="63465"/>
                  </a:lnTo>
                  <a:lnTo>
                    <a:pt x="126541" y="37378"/>
                  </a:lnTo>
                  <a:lnTo>
                    <a:pt x="133160" y="21415"/>
                  </a:lnTo>
                  <a:lnTo>
                    <a:pt x="130044" y="2336"/>
                  </a:lnTo>
                  <a:lnTo>
                    <a:pt x="150292" y="11681"/>
                  </a:lnTo>
                  <a:lnTo>
                    <a:pt x="157299" y="23361"/>
                  </a:lnTo>
                  <a:lnTo>
                    <a:pt x="167812" y="29980"/>
                  </a:lnTo>
                  <a:lnTo>
                    <a:pt x="181050" y="56067"/>
                  </a:lnTo>
                  <a:lnTo>
                    <a:pt x="197403" y="59182"/>
                  </a:lnTo>
                  <a:lnTo>
                    <a:pt x="209084" y="52563"/>
                  </a:lnTo>
                  <a:lnTo>
                    <a:pt x="217260" y="56846"/>
                  </a:lnTo>
                  <a:lnTo>
                    <a:pt x="230109" y="54510"/>
                  </a:lnTo>
                  <a:lnTo>
                    <a:pt x="247241" y="66190"/>
                  </a:lnTo>
                  <a:lnTo>
                    <a:pt x="233613" y="91499"/>
                  </a:lnTo>
                  <a:lnTo>
                    <a:pt x="251524" y="105126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29" name="Forma libre: forma 2118"/>
            <p:cNvSpPr/>
            <p:nvPr/>
          </p:nvSpPr>
          <p:spPr>
            <a:xfrm>
              <a:off x="2604428" y="4608100"/>
              <a:ext cx="252791" cy="299063"/>
            </a:xfrm>
            <a:custGeom>
              <a:avLst/>
              <a:gdLst/>
              <a:ahLst/>
              <a:cxnLst/>
              <a:rect l="0" t="0" r="0" b="0"/>
              <a:pathLst>
                <a:path w="184944" h="203632">
                  <a:moveTo>
                    <a:pt x="92277" y="20636"/>
                  </a:moveTo>
                  <a:lnTo>
                    <a:pt x="99675" y="34653"/>
                  </a:lnTo>
                  <a:lnTo>
                    <a:pt x="101232" y="68137"/>
                  </a:lnTo>
                  <a:lnTo>
                    <a:pt x="124594" y="72809"/>
                  </a:lnTo>
                  <a:lnTo>
                    <a:pt x="132770" y="68137"/>
                  </a:lnTo>
                  <a:lnTo>
                    <a:pt x="147955" y="74756"/>
                  </a:lnTo>
                  <a:lnTo>
                    <a:pt x="156520" y="104736"/>
                  </a:lnTo>
                  <a:lnTo>
                    <a:pt x="160025" y="114470"/>
                  </a:lnTo>
                  <a:lnTo>
                    <a:pt x="167812" y="115639"/>
                  </a:lnTo>
                  <a:lnTo>
                    <a:pt x="175599" y="111355"/>
                  </a:lnTo>
                  <a:lnTo>
                    <a:pt x="183776" y="116028"/>
                  </a:lnTo>
                  <a:lnTo>
                    <a:pt x="184944" y="129654"/>
                  </a:lnTo>
                  <a:lnTo>
                    <a:pt x="183776" y="144450"/>
                  </a:lnTo>
                  <a:lnTo>
                    <a:pt x="181050" y="158467"/>
                  </a:lnTo>
                  <a:lnTo>
                    <a:pt x="179882" y="180660"/>
                  </a:lnTo>
                  <a:lnTo>
                    <a:pt x="163139" y="199349"/>
                  </a:lnTo>
                  <a:lnTo>
                    <a:pt x="146786" y="203632"/>
                  </a:lnTo>
                  <a:lnTo>
                    <a:pt x="122647" y="199739"/>
                  </a:lnTo>
                  <a:lnTo>
                    <a:pt x="100454" y="192730"/>
                  </a:lnTo>
                  <a:lnTo>
                    <a:pt x="116807" y="155352"/>
                  </a:lnTo>
                  <a:lnTo>
                    <a:pt x="112523" y="144450"/>
                  </a:lnTo>
                  <a:lnTo>
                    <a:pt x="89552" y="134717"/>
                  </a:lnTo>
                  <a:lnTo>
                    <a:pt x="61518" y="116417"/>
                  </a:lnTo>
                  <a:lnTo>
                    <a:pt x="43608" y="112523"/>
                  </a:lnTo>
                  <a:lnTo>
                    <a:pt x="0" y="72030"/>
                  </a:lnTo>
                  <a:lnTo>
                    <a:pt x="5840" y="42440"/>
                  </a:lnTo>
                  <a:lnTo>
                    <a:pt x="5062" y="29201"/>
                  </a:lnTo>
                  <a:lnTo>
                    <a:pt x="13238" y="7398"/>
                  </a:lnTo>
                  <a:lnTo>
                    <a:pt x="50227" y="0"/>
                  </a:lnTo>
                  <a:lnTo>
                    <a:pt x="70084" y="389"/>
                  </a:lnTo>
                  <a:lnTo>
                    <a:pt x="92277" y="20636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0" name="Forma libre: forma 2130"/>
            <p:cNvSpPr/>
            <p:nvPr/>
          </p:nvSpPr>
          <p:spPr>
            <a:xfrm>
              <a:off x="1766744" y="3379814"/>
              <a:ext cx="65992" cy="45745"/>
            </a:xfrm>
            <a:custGeom>
              <a:avLst/>
              <a:gdLst/>
              <a:ahLst/>
              <a:cxnLst/>
              <a:rect l="0" t="0" r="0" b="0"/>
              <a:pathLst>
                <a:path w="48280" h="31148">
                  <a:moveTo>
                    <a:pt x="49059" y="25697"/>
                  </a:moveTo>
                  <a:lnTo>
                    <a:pt x="33485" y="31148"/>
                  </a:lnTo>
                  <a:lnTo>
                    <a:pt x="17521" y="23751"/>
                  </a:lnTo>
                  <a:lnTo>
                    <a:pt x="5451" y="22193"/>
                  </a:lnTo>
                  <a:lnTo>
                    <a:pt x="779" y="13238"/>
                  </a:lnTo>
                  <a:lnTo>
                    <a:pt x="8955" y="7008"/>
                  </a:lnTo>
                  <a:lnTo>
                    <a:pt x="17910" y="0"/>
                  </a:lnTo>
                  <a:lnTo>
                    <a:pt x="28034" y="7008"/>
                  </a:lnTo>
                  <a:lnTo>
                    <a:pt x="44387" y="11291"/>
                  </a:lnTo>
                  <a:lnTo>
                    <a:pt x="49059" y="25697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1" name="Forma libre: forma 2132"/>
            <p:cNvSpPr/>
            <p:nvPr/>
          </p:nvSpPr>
          <p:spPr>
            <a:xfrm>
              <a:off x="2704472" y="3685172"/>
              <a:ext cx="123469" cy="150388"/>
            </a:xfrm>
            <a:custGeom>
              <a:avLst/>
              <a:gdLst/>
              <a:ahLst/>
              <a:cxnLst/>
              <a:rect l="0" t="0" r="0" b="0"/>
              <a:pathLst>
                <a:path w="90331" h="102400">
                  <a:moveTo>
                    <a:pt x="66969" y="0"/>
                  </a:moveTo>
                  <a:lnTo>
                    <a:pt x="90331" y="6619"/>
                  </a:lnTo>
                  <a:lnTo>
                    <a:pt x="78260" y="28033"/>
                  </a:lnTo>
                  <a:lnTo>
                    <a:pt x="79818" y="45165"/>
                  </a:lnTo>
                  <a:lnTo>
                    <a:pt x="87994" y="59571"/>
                  </a:lnTo>
                  <a:lnTo>
                    <a:pt x="84101" y="70473"/>
                  </a:lnTo>
                  <a:lnTo>
                    <a:pt x="81765" y="81764"/>
                  </a:lnTo>
                  <a:lnTo>
                    <a:pt x="76314" y="92277"/>
                  </a:lnTo>
                  <a:lnTo>
                    <a:pt x="63854" y="86825"/>
                  </a:lnTo>
                  <a:lnTo>
                    <a:pt x="53342" y="89551"/>
                  </a:lnTo>
                  <a:lnTo>
                    <a:pt x="44387" y="87215"/>
                  </a:lnTo>
                  <a:lnTo>
                    <a:pt x="45944" y="99285"/>
                  </a:lnTo>
                  <a:lnTo>
                    <a:pt x="31927" y="102400"/>
                  </a:lnTo>
                  <a:lnTo>
                    <a:pt x="19078" y="80596"/>
                  </a:lnTo>
                  <a:lnTo>
                    <a:pt x="16353" y="66969"/>
                  </a:lnTo>
                  <a:lnTo>
                    <a:pt x="0" y="48669"/>
                  </a:lnTo>
                  <a:lnTo>
                    <a:pt x="4283" y="35820"/>
                  </a:lnTo>
                  <a:lnTo>
                    <a:pt x="16742" y="23751"/>
                  </a:lnTo>
                  <a:lnTo>
                    <a:pt x="20636" y="1557"/>
                  </a:lnTo>
                  <a:lnTo>
                    <a:pt x="46723" y="6230"/>
                  </a:lnTo>
                  <a:lnTo>
                    <a:pt x="66969" y="0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2" name="Forma libre: forma 2150"/>
            <p:cNvSpPr/>
            <p:nvPr/>
          </p:nvSpPr>
          <p:spPr>
            <a:xfrm>
              <a:off x="2781100" y="4999788"/>
              <a:ext cx="145288" cy="176120"/>
            </a:xfrm>
            <a:custGeom>
              <a:avLst/>
              <a:gdLst/>
              <a:ahLst/>
              <a:cxnLst/>
              <a:rect l="0" t="0" r="0" b="0"/>
              <a:pathLst>
                <a:path w="106294" h="119921">
                  <a:moveTo>
                    <a:pt x="106294" y="90720"/>
                  </a:moveTo>
                  <a:lnTo>
                    <a:pt x="100065" y="106294"/>
                  </a:lnTo>
                  <a:lnTo>
                    <a:pt x="79428" y="119921"/>
                  </a:lnTo>
                  <a:lnTo>
                    <a:pt x="63076" y="115249"/>
                  </a:lnTo>
                  <a:lnTo>
                    <a:pt x="52563" y="117585"/>
                  </a:lnTo>
                  <a:lnTo>
                    <a:pt x="31538" y="107073"/>
                  </a:lnTo>
                  <a:lnTo>
                    <a:pt x="17521" y="107852"/>
                  </a:lnTo>
                  <a:lnTo>
                    <a:pt x="2336" y="94224"/>
                  </a:lnTo>
                  <a:lnTo>
                    <a:pt x="779" y="77871"/>
                  </a:lnTo>
                  <a:lnTo>
                    <a:pt x="0" y="47891"/>
                  </a:lnTo>
                  <a:lnTo>
                    <a:pt x="1168" y="22583"/>
                  </a:lnTo>
                  <a:lnTo>
                    <a:pt x="3115" y="2725"/>
                  </a:lnTo>
                  <a:lnTo>
                    <a:pt x="16353" y="0"/>
                  </a:lnTo>
                  <a:lnTo>
                    <a:pt x="40493" y="19078"/>
                  </a:lnTo>
                  <a:lnTo>
                    <a:pt x="72031" y="34263"/>
                  </a:lnTo>
                  <a:lnTo>
                    <a:pt x="90720" y="47891"/>
                  </a:lnTo>
                  <a:lnTo>
                    <a:pt x="105515" y="64633"/>
                  </a:lnTo>
                  <a:lnTo>
                    <a:pt x="98118" y="76314"/>
                  </a:lnTo>
                  <a:lnTo>
                    <a:pt x="106294" y="90720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3" name="Forma libre: forma 2151"/>
            <p:cNvSpPr/>
            <p:nvPr/>
          </p:nvSpPr>
          <p:spPr>
            <a:xfrm>
              <a:off x="304800" y="1388738"/>
              <a:ext cx="2339512" cy="1603386"/>
            </a:xfrm>
            <a:custGeom>
              <a:avLst/>
              <a:gdLst/>
              <a:ahLst/>
              <a:cxnLst/>
              <a:rect l="0" t="0" r="0" b="0"/>
              <a:pathLst>
                <a:path w="1711604" h="1091748">
                  <a:moveTo>
                    <a:pt x="-306422" y="1231132"/>
                  </a:moveTo>
                  <a:moveTo>
                    <a:pt x="-322386" y="1198816"/>
                  </a:moveTo>
                  <a:close/>
                  <a:moveTo>
                    <a:pt x="-337960" y="1188313"/>
                  </a:moveTo>
                  <a:close/>
                  <a:moveTo>
                    <a:pt x="-360543" y="1176632"/>
                  </a:moveTo>
                  <a:close/>
                  <a:moveTo>
                    <a:pt x="-387408" y="1162618"/>
                  </a:moveTo>
                  <a:close/>
                  <a:moveTo>
                    <a:pt x="1215954" y="494091"/>
                  </a:moveTo>
                  <a:lnTo>
                    <a:pt x="1204668" y="503435"/>
                  </a:lnTo>
                  <a:lnTo>
                    <a:pt x="1165338" y="503435"/>
                  </a:lnTo>
                  <a:lnTo>
                    <a:pt x="1099925" y="503435"/>
                  </a:lnTo>
                  <a:lnTo>
                    <a:pt x="1034907" y="503435"/>
                  </a:lnTo>
                  <a:lnTo>
                    <a:pt x="977284" y="503435"/>
                  </a:lnTo>
                  <a:lnTo>
                    <a:pt x="920048" y="503435"/>
                  </a:lnTo>
                  <a:lnTo>
                    <a:pt x="863588" y="503435"/>
                  </a:lnTo>
                  <a:lnTo>
                    <a:pt x="805190" y="503435"/>
                  </a:lnTo>
                  <a:lnTo>
                    <a:pt x="786501" y="503435"/>
                  </a:lnTo>
                  <a:lnTo>
                    <a:pt x="729652" y="503435"/>
                  </a:lnTo>
                  <a:lnTo>
                    <a:pt x="675530" y="503435"/>
                  </a:lnTo>
                  <a:lnTo>
                    <a:pt x="669302" y="523293"/>
                  </a:lnTo>
                  <a:lnTo>
                    <a:pt x="659958" y="543149"/>
                  </a:lnTo>
                  <a:lnTo>
                    <a:pt x="651002" y="549379"/>
                  </a:lnTo>
                  <a:lnTo>
                    <a:pt x="655285" y="526407"/>
                  </a:lnTo>
                  <a:lnTo>
                    <a:pt x="632704" y="518231"/>
                  </a:lnTo>
                  <a:lnTo>
                    <a:pt x="625695" y="534195"/>
                  </a:lnTo>
                  <a:lnTo>
                    <a:pt x="618686" y="555220"/>
                  </a:lnTo>
                  <a:lnTo>
                    <a:pt x="602333" y="587536"/>
                  </a:lnTo>
                  <a:lnTo>
                    <a:pt x="586757" y="609341"/>
                  </a:lnTo>
                  <a:lnTo>
                    <a:pt x="571183" y="631144"/>
                  </a:lnTo>
                  <a:lnTo>
                    <a:pt x="550160" y="653726"/>
                  </a:lnTo>
                  <a:lnTo>
                    <a:pt x="545876" y="672026"/>
                  </a:lnTo>
                  <a:lnTo>
                    <a:pt x="534975" y="692661"/>
                  </a:lnTo>
                  <a:lnTo>
                    <a:pt x="519789" y="712909"/>
                  </a:lnTo>
                  <a:lnTo>
                    <a:pt x="523683" y="726147"/>
                  </a:lnTo>
                  <a:lnTo>
                    <a:pt x="516285" y="746393"/>
                  </a:lnTo>
                  <a:lnTo>
                    <a:pt x="522125" y="767418"/>
                  </a:lnTo>
                  <a:lnTo>
                    <a:pt x="527187" y="775983"/>
                  </a:lnTo>
                  <a:lnTo>
                    <a:pt x="525631" y="816863"/>
                  </a:lnTo>
                  <a:lnTo>
                    <a:pt x="535363" y="842171"/>
                  </a:lnTo>
                  <a:lnTo>
                    <a:pt x="532250" y="855798"/>
                  </a:lnTo>
                  <a:lnTo>
                    <a:pt x="554052" y="862418"/>
                  </a:lnTo>
                  <a:lnTo>
                    <a:pt x="570016" y="870208"/>
                  </a:lnTo>
                  <a:lnTo>
                    <a:pt x="578193" y="880331"/>
                  </a:lnTo>
                  <a:lnTo>
                    <a:pt x="586370" y="894740"/>
                  </a:lnTo>
                  <a:lnTo>
                    <a:pt x="585202" y="907197"/>
                  </a:lnTo>
                  <a:lnTo>
                    <a:pt x="609731" y="905251"/>
                  </a:lnTo>
                  <a:lnTo>
                    <a:pt x="636986" y="902523"/>
                  </a:lnTo>
                  <a:lnTo>
                    <a:pt x="660736" y="919653"/>
                  </a:lnTo>
                  <a:lnTo>
                    <a:pt x="702397" y="936791"/>
                  </a:lnTo>
                  <a:lnTo>
                    <a:pt x="744059" y="936791"/>
                  </a:lnTo>
                  <a:lnTo>
                    <a:pt x="760798" y="936791"/>
                  </a:lnTo>
                  <a:lnTo>
                    <a:pt x="763914" y="926660"/>
                  </a:lnTo>
                  <a:lnTo>
                    <a:pt x="800128" y="926660"/>
                  </a:lnTo>
                  <a:lnTo>
                    <a:pt x="805190" y="935233"/>
                  </a:lnTo>
                  <a:lnTo>
                    <a:pt x="813367" y="943016"/>
                  </a:lnTo>
                  <a:lnTo>
                    <a:pt x="822708" y="953922"/>
                  </a:lnTo>
                  <a:lnTo>
                    <a:pt x="825824" y="966766"/>
                  </a:lnTo>
                  <a:lnTo>
                    <a:pt x="827382" y="980392"/>
                  </a:lnTo>
                  <a:lnTo>
                    <a:pt x="835947" y="987795"/>
                  </a:lnTo>
                  <a:lnTo>
                    <a:pt x="851519" y="995190"/>
                  </a:lnTo>
                  <a:lnTo>
                    <a:pt x="870208" y="975726"/>
                  </a:lnTo>
                  <a:lnTo>
                    <a:pt x="887338" y="975331"/>
                  </a:lnTo>
                  <a:lnTo>
                    <a:pt x="899414" y="985066"/>
                  </a:lnTo>
                  <a:lnTo>
                    <a:pt x="905639" y="1002197"/>
                  </a:lnTo>
                  <a:lnTo>
                    <a:pt x="909538" y="1016606"/>
                  </a:lnTo>
                  <a:lnTo>
                    <a:pt x="918878" y="1030621"/>
                  </a:lnTo>
                  <a:lnTo>
                    <a:pt x="919653" y="1048146"/>
                  </a:lnTo>
                  <a:lnTo>
                    <a:pt x="922769" y="1059820"/>
                  </a:lnTo>
                  <a:lnTo>
                    <a:pt x="937962" y="1067610"/>
                  </a:lnTo>
                  <a:lnTo>
                    <a:pt x="951976" y="1073059"/>
                  </a:lnTo>
                  <a:lnTo>
                    <a:pt x="960154" y="1072284"/>
                  </a:lnTo>
                  <a:lnTo>
                    <a:pt x="957813" y="1063719"/>
                  </a:lnTo>
                  <a:lnTo>
                    <a:pt x="959371" y="1051650"/>
                  </a:lnTo>
                  <a:lnTo>
                    <a:pt x="963262" y="1034512"/>
                  </a:lnTo>
                  <a:lnTo>
                    <a:pt x="970664" y="1023614"/>
                  </a:lnTo>
                  <a:lnTo>
                    <a:pt x="985066" y="1011545"/>
                  </a:lnTo>
                  <a:lnTo>
                    <a:pt x="1008429" y="1001034"/>
                  </a:lnTo>
                  <a:lnTo>
                    <a:pt x="1032179" y="982733"/>
                  </a:lnTo>
                  <a:lnTo>
                    <a:pt x="1051262" y="976889"/>
                  </a:lnTo>
                  <a:lnTo>
                    <a:pt x="1064889" y="975331"/>
                  </a:lnTo>
                  <a:lnTo>
                    <a:pt x="1078516" y="980788"/>
                  </a:lnTo>
                  <a:lnTo>
                    <a:pt x="1097592" y="977672"/>
                  </a:lnTo>
                  <a:lnTo>
                    <a:pt x="1110444" y="990911"/>
                  </a:lnTo>
                  <a:lnTo>
                    <a:pt x="1125233" y="991686"/>
                  </a:lnTo>
                  <a:lnTo>
                    <a:pt x="1134581" y="987012"/>
                  </a:lnTo>
                  <a:lnTo>
                    <a:pt x="1146262" y="987407"/>
                  </a:lnTo>
                  <a:lnTo>
                    <a:pt x="1145487" y="972610"/>
                  </a:lnTo>
                  <a:lnTo>
                    <a:pt x="1152882" y="962099"/>
                  </a:lnTo>
                  <a:lnTo>
                    <a:pt x="1169237" y="960541"/>
                  </a:lnTo>
                  <a:lnTo>
                    <a:pt x="1187530" y="963262"/>
                  </a:lnTo>
                  <a:lnTo>
                    <a:pt x="1211676" y="960146"/>
                  </a:lnTo>
                  <a:lnTo>
                    <a:pt x="1223357" y="965990"/>
                  </a:lnTo>
                  <a:lnTo>
                    <a:pt x="1231139" y="977672"/>
                  </a:lnTo>
                  <a:lnTo>
                    <a:pt x="1258400" y="967548"/>
                  </a:lnTo>
                  <a:lnTo>
                    <a:pt x="1277476" y="992074"/>
                  </a:lnTo>
                  <a:lnTo>
                    <a:pt x="1280592" y="1005700"/>
                  </a:lnTo>
                  <a:lnTo>
                    <a:pt x="1272802" y="1022056"/>
                  </a:lnTo>
                  <a:lnTo>
                    <a:pt x="1274360" y="1031791"/>
                  </a:lnTo>
                  <a:lnTo>
                    <a:pt x="1280592" y="1050867"/>
                  </a:lnTo>
                  <a:lnTo>
                    <a:pt x="1288375" y="1072284"/>
                  </a:lnTo>
                  <a:lnTo>
                    <a:pt x="1296948" y="1088639"/>
                  </a:lnTo>
                  <a:lnTo>
                    <a:pt x="1307063" y="1091748"/>
                  </a:lnTo>
                  <a:lnTo>
                    <a:pt x="1321473" y="1073454"/>
                  </a:lnTo>
                  <a:lnTo>
                    <a:pt x="1324201" y="1063719"/>
                  </a:lnTo>
                  <a:lnTo>
                    <a:pt x="1327705" y="1046976"/>
                  </a:lnTo>
                  <a:lnTo>
                    <a:pt x="1323031" y="1018164"/>
                  </a:lnTo>
                  <a:lnTo>
                    <a:pt x="1324976" y="1007654"/>
                  </a:lnTo>
                  <a:lnTo>
                    <a:pt x="1319140" y="990128"/>
                  </a:lnTo>
                  <a:lnTo>
                    <a:pt x="1316411" y="969106"/>
                  </a:lnTo>
                  <a:lnTo>
                    <a:pt x="1316799" y="951976"/>
                  </a:lnTo>
                  <a:lnTo>
                    <a:pt x="1323806" y="934450"/>
                  </a:lnTo>
                  <a:lnTo>
                    <a:pt x="1337433" y="919653"/>
                  </a:lnTo>
                  <a:lnTo>
                    <a:pt x="1351842" y="907972"/>
                  </a:lnTo>
                  <a:lnTo>
                    <a:pt x="1378708" y="892012"/>
                  </a:lnTo>
                  <a:lnTo>
                    <a:pt x="1383770" y="883447"/>
                  </a:lnTo>
                  <a:lnTo>
                    <a:pt x="1396622" y="874486"/>
                  </a:lnTo>
                  <a:lnTo>
                    <a:pt x="1407520" y="872936"/>
                  </a:lnTo>
                  <a:lnTo>
                    <a:pt x="1424650" y="858139"/>
                  </a:lnTo>
                  <a:lnTo>
                    <a:pt x="1448013" y="850744"/>
                  </a:lnTo>
                  <a:lnTo>
                    <a:pt x="1465926" y="832048"/>
                  </a:lnTo>
                  <a:lnTo>
                    <a:pt x="1469430" y="806740"/>
                  </a:lnTo>
                  <a:lnTo>
                    <a:pt x="1469817" y="798175"/>
                  </a:lnTo>
                  <a:lnTo>
                    <a:pt x="1470205" y="772479"/>
                  </a:lnTo>
                  <a:lnTo>
                    <a:pt x="1458524" y="764302"/>
                  </a:lnTo>
                  <a:lnTo>
                    <a:pt x="1470980" y="768193"/>
                  </a:lnTo>
                  <a:lnTo>
                    <a:pt x="1470980" y="752234"/>
                  </a:lnTo>
                  <a:lnTo>
                    <a:pt x="1478382" y="741721"/>
                  </a:lnTo>
                  <a:lnTo>
                    <a:pt x="1474491" y="762356"/>
                  </a:lnTo>
                  <a:lnTo>
                    <a:pt x="1482274" y="772092"/>
                  </a:lnTo>
                  <a:lnTo>
                    <a:pt x="1470980" y="789222"/>
                  </a:lnTo>
                  <a:lnTo>
                    <a:pt x="1489676" y="770146"/>
                  </a:lnTo>
                  <a:lnTo>
                    <a:pt x="1499016" y="760410"/>
                  </a:lnTo>
                  <a:lnTo>
                    <a:pt x="1501357" y="750676"/>
                  </a:lnTo>
                  <a:lnTo>
                    <a:pt x="1497466" y="732765"/>
                  </a:lnTo>
                  <a:lnTo>
                    <a:pt x="1506419" y="740553"/>
                  </a:lnTo>
                  <a:lnTo>
                    <a:pt x="1526270" y="727703"/>
                  </a:lnTo>
                  <a:lnTo>
                    <a:pt x="1536006" y="710183"/>
                  </a:lnTo>
                  <a:lnTo>
                    <a:pt x="1538734" y="702007"/>
                  </a:lnTo>
                  <a:lnTo>
                    <a:pt x="1550028" y="705121"/>
                  </a:lnTo>
                  <a:lnTo>
                    <a:pt x="1580390" y="697724"/>
                  </a:lnTo>
                  <a:lnTo>
                    <a:pt x="1545354" y="697724"/>
                  </a:lnTo>
                  <a:lnTo>
                    <a:pt x="1564042" y="690716"/>
                  </a:lnTo>
                  <a:lnTo>
                    <a:pt x="1576111" y="689546"/>
                  </a:lnTo>
                  <a:lnTo>
                    <a:pt x="1585451" y="688378"/>
                  </a:lnTo>
                  <a:lnTo>
                    <a:pt x="1601419" y="684097"/>
                  </a:lnTo>
                  <a:lnTo>
                    <a:pt x="1610767" y="684486"/>
                  </a:lnTo>
                  <a:lnTo>
                    <a:pt x="1625556" y="680592"/>
                  </a:lnTo>
                  <a:lnTo>
                    <a:pt x="1625169" y="668522"/>
                  </a:lnTo>
                  <a:lnTo>
                    <a:pt x="1624394" y="677089"/>
                  </a:lnTo>
                  <a:lnTo>
                    <a:pt x="1616216" y="676699"/>
                  </a:lnTo>
                  <a:lnTo>
                    <a:pt x="1613875" y="663849"/>
                  </a:lnTo>
                  <a:lnTo>
                    <a:pt x="1618162" y="651001"/>
                  </a:lnTo>
                  <a:lnTo>
                    <a:pt x="1638796" y="631533"/>
                  </a:lnTo>
                  <a:lnTo>
                    <a:pt x="1661770" y="624524"/>
                  </a:lnTo>
                  <a:lnTo>
                    <a:pt x="1685133" y="615570"/>
                  </a:lnTo>
                  <a:lnTo>
                    <a:pt x="1711604" y="604668"/>
                  </a:lnTo>
                  <a:lnTo>
                    <a:pt x="1708883" y="596881"/>
                  </a:lnTo>
                  <a:lnTo>
                    <a:pt x="1700705" y="583254"/>
                  </a:lnTo>
                  <a:lnTo>
                    <a:pt x="1711604" y="550159"/>
                  </a:lnTo>
                  <a:lnTo>
                    <a:pt x="1691357" y="547433"/>
                  </a:lnTo>
                  <a:lnTo>
                    <a:pt x="1665662" y="559114"/>
                  </a:lnTo>
                  <a:lnTo>
                    <a:pt x="1653205" y="578191"/>
                  </a:lnTo>
                  <a:lnTo>
                    <a:pt x="1642687" y="589093"/>
                  </a:lnTo>
                  <a:lnTo>
                    <a:pt x="1632959" y="592597"/>
                  </a:lnTo>
                  <a:lnTo>
                    <a:pt x="1622440" y="599996"/>
                  </a:lnTo>
                  <a:lnTo>
                    <a:pt x="1586234" y="599996"/>
                  </a:lnTo>
                  <a:lnTo>
                    <a:pt x="1556252" y="599996"/>
                  </a:lnTo>
                  <a:lnTo>
                    <a:pt x="1545741" y="604668"/>
                  </a:lnTo>
                  <a:lnTo>
                    <a:pt x="1519658" y="622188"/>
                  </a:lnTo>
                  <a:lnTo>
                    <a:pt x="1518100" y="633870"/>
                  </a:lnTo>
                  <a:lnTo>
                    <a:pt x="1500187" y="641657"/>
                  </a:lnTo>
                  <a:lnTo>
                    <a:pt x="1485002" y="639709"/>
                  </a:lnTo>
                  <a:lnTo>
                    <a:pt x="1469430" y="638930"/>
                  </a:lnTo>
                  <a:lnTo>
                    <a:pt x="1459306" y="641657"/>
                  </a:lnTo>
                  <a:lnTo>
                    <a:pt x="1457748" y="651001"/>
                  </a:lnTo>
                  <a:lnTo>
                    <a:pt x="1435161" y="665407"/>
                  </a:lnTo>
                  <a:lnTo>
                    <a:pt x="1417643" y="672416"/>
                  </a:lnTo>
                  <a:lnTo>
                    <a:pt x="1406350" y="675531"/>
                  </a:lnTo>
                  <a:lnTo>
                    <a:pt x="1391948" y="682149"/>
                  </a:lnTo>
                  <a:lnTo>
                    <a:pt x="1376368" y="685653"/>
                  </a:lnTo>
                  <a:lnTo>
                    <a:pt x="1366640" y="684486"/>
                  </a:lnTo>
                  <a:lnTo>
                    <a:pt x="1356121" y="679424"/>
                  </a:lnTo>
                  <a:lnTo>
                    <a:pt x="1366640" y="670080"/>
                  </a:lnTo>
                  <a:lnTo>
                    <a:pt x="1374422" y="661514"/>
                  </a:lnTo>
                  <a:lnTo>
                    <a:pt x="1388832" y="648276"/>
                  </a:lnTo>
                  <a:lnTo>
                    <a:pt x="1391552" y="638541"/>
                  </a:lnTo>
                  <a:lnTo>
                    <a:pt x="1393506" y="624914"/>
                  </a:lnTo>
                  <a:lnTo>
                    <a:pt x="1370531" y="633091"/>
                  </a:lnTo>
                  <a:lnTo>
                    <a:pt x="1382987" y="617126"/>
                  </a:lnTo>
                  <a:lnTo>
                    <a:pt x="1389219" y="606224"/>
                  </a:lnTo>
                  <a:lnTo>
                    <a:pt x="1391948" y="595324"/>
                  </a:lnTo>
                  <a:lnTo>
                    <a:pt x="1381429" y="585979"/>
                  </a:lnTo>
                  <a:lnTo>
                    <a:pt x="1367027" y="580917"/>
                  </a:lnTo>
                  <a:lnTo>
                    <a:pt x="1360408" y="590262"/>
                  </a:lnTo>
                  <a:lnTo>
                    <a:pt x="1346393" y="604668"/>
                  </a:lnTo>
                  <a:lnTo>
                    <a:pt x="1347951" y="596491"/>
                  </a:lnTo>
                  <a:lnTo>
                    <a:pt x="1337828" y="602332"/>
                  </a:lnTo>
                  <a:lnTo>
                    <a:pt x="1329650" y="610118"/>
                  </a:lnTo>
                  <a:lnTo>
                    <a:pt x="1319527" y="622188"/>
                  </a:lnTo>
                  <a:lnTo>
                    <a:pt x="1314466" y="632312"/>
                  </a:lnTo>
                  <a:lnTo>
                    <a:pt x="1314853" y="647107"/>
                  </a:lnTo>
                  <a:lnTo>
                    <a:pt x="1307846" y="662682"/>
                  </a:lnTo>
                  <a:lnTo>
                    <a:pt x="1294994" y="674362"/>
                  </a:lnTo>
                  <a:lnTo>
                    <a:pt x="1283313" y="680592"/>
                  </a:lnTo>
                  <a:lnTo>
                    <a:pt x="1275136" y="679034"/>
                  </a:lnTo>
                  <a:lnTo>
                    <a:pt x="1274748" y="666186"/>
                  </a:lnTo>
                  <a:lnTo>
                    <a:pt x="1280197" y="654116"/>
                  </a:lnTo>
                  <a:lnTo>
                    <a:pt x="1282538" y="642434"/>
                  </a:lnTo>
                  <a:lnTo>
                    <a:pt x="1292266" y="628808"/>
                  </a:lnTo>
                  <a:lnTo>
                    <a:pt x="1303560" y="612066"/>
                  </a:lnTo>
                  <a:lnTo>
                    <a:pt x="1321473" y="593766"/>
                  </a:lnTo>
                  <a:lnTo>
                    <a:pt x="1297723" y="609341"/>
                  </a:lnTo>
                  <a:lnTo>
                    <a:pt x="1307458" y="597659"/>
                  </a:lnTo>
                  <a:lnTo>
                    <a:pt x="1325759" y="582085"/>
                  </a:lnTo>
                  <a:lnTo>
                    <a:pt x="1340161" y="580139"/>
                  </a:lnTo>
                  <a:lnTo>
                    <a:pt x="1357292" y="575077"/>
                  </a:lnTo>
                  <a:lnTo>
                    <a:pt x="1371701" y="577801"/>
                  </a:lnTo>
                  <a:lnTo>
                    <a:pt x="1390390" y="575856"/>
                  </a:lnTo>
                  <a:lnTo>
                    <a:pt x="1384553" y="566122"/>
                  </a:lnTo>
                  <a:lnTo>
                    <a:pt x="1374422" y="564175"/>
                  </a:lnTo>
                  <a:lnTo>
                    <a:pt x="1353013" y="559504"/>
                  </a:lnTo>
                  <a:lnTo>
                    <a:pt x="1333542" y="564954"/>
                  </a:lnTo>
                  <a:lnTo>
                    <a:pt x="1323806" y="555999"/>
                  </a:lnTo>
                  <a:lnTo>
                    <a:pt x="1314078" y="552883"/>
                  </a:lnTo>
                  <a:lnTo>
                    <a:pt x="1326147" y="540035"/>
                  </a:lnTo>
                  <a:lnTo>
                    <a:pt x="1305505" y="547822"/>
                  </a:lnTo>
                  <a:lnTo>
                    <a:pt x="1286429" y="555999"/>
                  </a:lnTo>
                  <a:lnTo>
                    <a:pt x="1268516" y="561839"/>
                  </a:lnTo>
                  <a:lnTo>
                    <a:pt x="1260346" y="553662"/>
                  </a:lnTo>
                  <a:lnTo>
                    <a:pt x="1238929" y="558724"/>
                  </a:lnTo>
                  <a:lnTo>
                    <a:pt x="1258400" y="545875"/>
                  </a:lnTo>
                  <a:lnTo>
                    <a:pt x="1276694" y="535361"/>
                  </a:lnTo>
                  <a:lnTo>
                    <a:pt x="1299668" y="527187"/>
                  </a:lnTo>
                  <a:lnTo>
                    <a:pt x="1279034" y="520956"/>
                  </a:lnTo>
                  <a:lnTo>
                    <a:pt x="1261904" y="524071"/>
                  </a:lnTo>
                  <a:lnTo>
                    <a:pt x="1247107" y="516675"/>
                  </a:lnTo>
                  <a:lnTo>
                    <a:pt x="1229194" y="512780"/>
                  </a:lnTo>
                  <a:lnTo>
                    <a:pt x="1216737" y="511222"/>
                  </a:lnTo>
                  <a:lnTo>
                    <a:pt x="1215954" y="494091"/>
                  </a:lnTo>
                  <a:close/>
                  <a:moveTo>
                    <a:pt x="279166" y="311484"/>
                  </a:moveTo>
                  <a:lnTo>
                    <a:pt x="306034" y="300582"/>
                  </a:lnTo>
                  <a:lnTo>
                    <a:pt x="295911" y="292016"/>
                  </a:lnTo>
                  <a:lnTo>
                    <a:pt x="282672" y="295519"/>
                  </a:lnTo>
                  <a:lnTo>
                    <a:pt x="257754" y="303697"/>
                  </a:lnTo>
                  <a:lnTo>
                    <a:pt x="249187" y="314209"/>
                  </a:lnTo>
                  <a:lnTo>
                    <a:pt x="279166" y="311484"/>
                  </a:lnTo>
                  <a:close/>
                  <a:moveTo>
                    <a:pt x="128487" y="247630"/>
                  </a:moveTo>
                  <a:lnTo>
                    <a:pt x="137442" y="238674"/>
                  </a:lnTo>
                  <a:lnTo>
                    <a:pt x="126152" y="236728"/>
                  </a:lnTo>
                  <a:lnTo>
                    <a:pt x="103959" y="240622"/>
                  </a:lnTo>
                  <a:lnTo>
                    <a:pt x="113303" y="251134"/>
                  </a:lnTo>
                  <a:lnTo>
                    <a:pt x="128487" y="247630"/>
                  </a:lnTo>
                  <a:close/>
                  <a:moveTo>
                    <a:pt x="133160" y="160803"/>
                  </a:moveTo>
                  <a:lnTo>
                    <a:pt x="121090" y="169370"/>
                  </a:lnTo>
                  <a:lnTo>
                    <a:pt x="138999" y="169760"/>
                  </a:lnTo>
                  <a:lnTo>
                    <a:pt x="146786" y="178714"/>
                  </a:lnTo>
                  <a:lnTo>
                    <a:pt x="165865" y="174042"/>
                  </a:lnTo>
                  <a:lnTo>
                    <a:pt x="157689" y="168590"/>
                  </a:lnTo>
                  <a:lnTo>
                    <a:pt x="133160" y="160803"/>
                  </a:lnTo>
                  <a:close/>
                  <a:moveTo>
                    <a:pt x="619465" y="4283"/>
                  </a:moveTo>
                  <a:lnTo>
                    <a:pt x="602333" y="0"/>
                  </a:lnTo>
                  <a:lnTo>
                    <a:pt x="562619" y="10902"/>
                  </a:lnTo>
                  <a:lnTo>
                    <a:pt x="550160" y="9734"/>
                  </a:lnTo>
                  <a:lnTo>
                    <a:pt x="507329" y="18689"/>
                  </a:lnTo>
                  <a:lnTo>
                    <a:pt x="488640" y="21025"/>
                  </a:lnTo>
                  <a:lnTo>
                    <a:pt x="458271" y="30759"/>
                  </a:lnTo>
                  <a:lnTo>
                    <a:pt x="439582" y="40882"/>
                  </a:lnTo>
                  <a:lnTo>
                    <a:pt x="406099" y="50616"/>
                  </a:lnTo>
                  <a:lnTo>
                    <a:pt x="376507" y="51005"/>
                  </a:lnTo>
                  <a:lnTo>
                    <a:pt x="351978" y="62297"/>
                  </a:lnTo>
                  <a:lnTo>
                    <a:pt x="364437" y="68916"/>
                  </a:lnTo>
                  <a:lnTo>
                    <a:pt x="367162" y="77871"/>
                  </a:lnTo>
                  <a:lnTo>
                    <a:pt x="364047" y="88383"/>
                  </a:lnTo>
                  <a:lnTo>
                    <a:pt x="373003" y="96560"/>
                  </a:lnTo>
                  <a:lnTo>
                    <a:pt x="368329" y="110187"/>
                  </a:lnTo>
                  <a:lnTo>
                    <a:pt x="332508" y="110967"/>
                  </a:lnTo>
                  <a:lnTo>
                    <a:pt x="349253" y="100064"/>
                  </a:lnTo>
                  <a:lnTo>
                    <a:pt x="336014" y="100064"/>
                  </a:lnTo>
                  <a:lnTo>
                    <a:pt x="285008" y="110577"/>
                  </a:lnTo>
                  <a:lnTo>
                    <a:pt x="249578" y="119531"/>
                  </a:lnTo>
                  <a:lnTo>
                    <a:pt x="253470" y="132381"/>
                  </a:lnTo>
                  <a:lnTo>
                    <a:pt x="248797" y="140947"/>
                  </a:lnTo>
                  <a:lnTo>
                    <a:pt x="266319" y="146397"/>
                  </a:lnTo>
                  <a:lnTo>
                    <a:pt x="293184" y="143672"/>
                  </a:lnTo>
                  <a:lnTo>
                    <a:pt x="311485" y="143672"/>
                  </a:lnTo>
                  <a:lnTo>
                    <a:pt x="335235" y="138999"/>
                  </a:lnTo>
                  <a:lnTo>
                    <a:pt x="345748" y="138999"/>
                  </a:lnTo>
                  <a:lnTo>
                    <a:pt x="322777" y="147177"/>
                  </a:lnTo>
                  <a:lnTo>
                    <a:pt x="317325" y="161193"/>
                  </a:lnTo>
                  <a:lnTo>
                    <a:pt x="295911" y="168202"/>
                  </a:lnTo>
                  <a:lnTo>
                    <a:pt x="286176" y="166255"/>
                  </a:lnTo>
                  <a:lnTo>
                    <a:pt x="258921" y="176768"/>
                  </a:lnTo>
                  <a:lnTo>
                    <a:pt x="235950" y="174820"/>
                  </a:lnTo>
                  <a:lnTo>
                    <a:pt x="215315" y="186502"/>
                  </a:lnTo>
                  <a:lnTo>
                    <a:pt x="185723" y="198570"/>
                  </a:lnTo>
                  <a:lnTo>
                    <a:pt x="163140" y="211810"/>
                  </a:lnTo>
                  <a:lnTo>
                    <a:pt x="164308" y="221154"/>
                  </a:lnTo>
                  <a:lnTo>
                    <a:pt x="148734" y="234002"/>
                  </a:lnTo>
                  <a:lnTo>
                    <a:pt x="156131" y="249965"/>
                  </a:lnTo>
                  <a:lnTo>
                    <a:pt x="184165" y="245682"/>
                  </a:lnTo>
                  <a:lnTo>
                    <a:pt x="185723" y="253859"/>
                  </a:lnTo>
                  <a:lnTo>
                    <a:pt x="172874" y="262036"/>
                  </a:lnTo>
                  <a:lnTo>
                    <a:pt x="158857" y="275663"/>
                  </a:lnTo>
                  <a:lnTo>
                    <a:pt x="169759" y="275663"/>
                  </a:lnTo>
                  <a:lnTo>
                    <a:pt x="197793" y="266707"/>
                  </a:lnTo>
                  <a:lnTo>
                    <a:pt x="191565" y="277999"/>
                  </a:lnTo>
                  <a:lnTo>
                    <a:pt x="205579" y="269823"/>
                  </a:lnTo>
                  <a:lnTo>
                    <a:pt x="204022" y="281503"/>
                  </a:lnTo>
                  <a:lnTo>
                    <a:pt x="222711" y="272938"/>
                  </a:lnTo>
                  <a:lnTo>
                    <a:pt x="252303" y="270212"/>
                  </a:lnTo>
                  <a:lnTo>
                    <a:pt x="228163" y="283450"/>
                  </a:lnTo>
                  <a:lnTo>
                    <a:pt x="205970" y="300971"/>
                  </a:lnTo>
                  <a:lnTo>
                    <a:pt x="183775" y="309147"/>
                  </a:lnTo>
                  <a:lnTo>
                    <a:pt x="174820" y="313819"/>
                  </a:lnTo>
                  <a:lnTo>
                    <a:pt x="134716" y="327837"/>
                  </a:lnTo>
                  <a:lnTo>
                    <a:pt x="115639" y="337182"/>
                  </a:lnTo>
                  <a:lnTo>
                    <a:pt x="90331" y="339907"/>
                  </a:lnTo>
                  <a:lnTo>
                    <a:pt x="57236" y="352755"/>
                  </a:lnTo>
                  <a:lnTo>
                    <a:pt x="31537" y="359763"/>
                  </a:lnTo>
                  <a:lnTo>
                    <a:pt x="0" y="370665"/>
                  </a:lnTo>
                  <a:lnTo>
                    <a:pt x="37379" y="367940"/>
                  </a:lnTo>
                  <a:lnTo>
                    <a:pt x="60739" y="360152"/>
                  </a:lnTo>
                  <a:lnTo>
                    <a:pt x="87605" y="352366"/>
                  </a:lnTo>
                  <a:lnTo>
                    <a:pt x="111355" y="345747"/>
                  </a:lnTo>
                  <a:lnTo>
                    <a:pt x="122258" y="347694"/>
                  </a:lnTo>
                  <a:lnTo>
                    <a:pt x="153795" y="337571"/>
                  </a:lnTo>
                  <a:lnTo>
                    <a:pt x="171316" y="326669"/>
                  </a:lnTo>
                  <a:lnTo>
                    <a:pt x="212198" y="314599"/>
                  </a:lnTo>
                  <a:lnTo>
                    <a:pt x="227385" y="304475"/>
                  </a:lnTo>
                  <a:lnTo>
                    <a:pt x="253082" y="297467"/>
                  </a:lnTo>
                  <a:lnTo>
                    <a:pt x="282672" y="287734"/>
                  </a:lnTo>
                  <a:lnTo>
                    <a:pt x="317325" y="271380"/>
                  </a:lnTo>
                  <a:lnTo>
                    <a:pt x="316546" y="260089"/>
                  </a:lnTo>
                  <a:lnTo>
                    <a:pt x="359766" y="244126"/>
                  </a:lnTo>
                  <a:lnTo>
                    <a:pt x="388577" y="228940"/>
                  </a:lnTo>
                  <a:lnTo>
                    <a:pt x="424398" y="216481"/>
                  </a:lnTo>
                  <a:lnTo>
                    <a:pt x="396753" y="228940"/>
                  </a:lnTo>
                  <a:lnTo>
                    <a:pt x="364437" y="251134"/>
                  </a:lnTo>
                  <a:lnTo>
                    <a:pt x="351978" y="264761"/>
                  </a:lnTo>
                  <a:lnTo>
                    <a:pt x="376898" y="259699"/>
                  </a:lnTo>
                  <a:lnTo>
                    <a:pt x="400648" y="252302"/>
                  </a:lnTo>
                  <a:lnTo>
                    <a:pt x="425956" y="247240"/>
                  </a:lnTo>
                  <a:lnTo>
                    <a:pt x="437245" y="246072"/>
                  </a:lnTo>
                  <a:lnTo>
                    <a:pt x="450873" y="230110"/>
                  </a:lnTo>
                  <a:lnTo>
                    <a:pt x="475402" y="225437"/>
                  </a:lnTo>
                  <a:lnTo>
                    <a:pt x="485526" y="235170"/>
                  </a:lnTo>
                  <a:lnTo>
                    <a:pt x="508888" y="245682"/>
                  </a:lnTo>
                  <a:lnTo>
                    <a:pt x="534975" y="243737"/>
                  </a:lnTo>
                  <a:lnTo>
                    <a:pt x="557169" y="251523"/>
                  </a:lnTo>
                  <a:lnTo>
                    <a:pt x="569626" y="255806"/>
                  </a:lnTo>
                  <a:lnTo>
                    <a:pt x="582477" y="279557"/>
                  </a:lnTo>
                  <a:lnTo>
                    <a:pt x="596882" y="286175"/>
                  </a:lnTo>
                  <a:lnTo>
                    <a:pt x="624526" y="286955"/>
                  </a:lnTo>
                  <a:lnTo>
                    <a:pt x="640490" y="288511"/>
                  </a:lnTo>
                  <a:lnTo>
                    <a:pt x="629978" y="309926"/>
                  </a:lnTo>
                  <a:lnTo>
                    <a:pt x="636206" y="329005"/>
                  </a:lnTo>
                  <a:lnTo>
                    <a:pt x="623359" y="349251"/>
                  </a:lnTo>
                  <a:lnTo>
                    <a:pt x="633092" y="356649"/>
                  </a:lnTo>
                  <a:lnTo>
                    <a:pt x="635429" y="365215"/>
                  </a:lnTo>
                  <a:lnTo>
                    <a:pt x="655285" y="353924"/>
                  </a:lnTo>
                  <a:lnTo>
                    <a:pt x="667355" y="339517"/>
                  </a:lnTo>
                  <a:lnTo>
                    <a:pt x="649445" y="324721"/>
                  </a:lnTo>
                  <a:lnTo>
                    <a:pt x="655285" y="298247"/>
                  </a:lnTo>
                  <a:lnTo>
                    <a:pt x="657621" y="281892"/>
                  </a:lnTo>
                  <a:lnTo>
                    <a:pt x="652950" y="271380"/>
                  </a:lnTo>
                  <a:lnTo>
                    <a:pt x="650224" y="262036"/>
                  </a:lnTo>
                  <a:lnTo>
                    <a:pt x="652170" y="250355"/>
                  </a:lnTo>
                  <a:lnTo>
                    <a:pt x="627252" y="257752"/>
                  </a:lnTo>
                  <a:lnTo>
                    <a:pt x="597660" y="270601"/>
                  </a:lnTo>
                  <a:lnTo>
                    <a:pt x="596882" y="255417"/>
                  </a:lnTo>
                  <a:lnTo>
                    <a:pt x="594547" y="245292"/>
                  </a:lnTo>
                  <a:lnTo>
                    <a:pt x="584034" y="239064"/>
                  </a:lnTo>
                  <a:lnTo>
                    <a:pt x="567680" y="238674"/>
                  </a:lnTo>
                  <a:lnTo>
                    <a:pt x="705513" y="112523"/>
                  </a:lnTo>
                  <a:lnTo>
                    <a:pt x="800128" y="33874"/>
                  </a:lnTo>
                  <a:lnTo>
                    <a:pt x="786501" y="31148"/>
                  </a:lnTo>
                  <a:lnTo>
                    <a:pt x="770534" y="24919"/>
                  </a:lnTo>
                  <a:lnTo>
                    <a:pt x="745226" y="28034"/>
                  </a:lnTo>
                  <a:lnTo>
                    <a:pt x="736660" y="25308"/>
                  </a:lnTo>
                  <a:lnTo>
                    <a:pt x="709016" y="23361"/>
                  </a:lnTo>
                  <a:lnTo>
                    <a:pt x="684876" y="17132"/>
                  </a:lnTo>
                  <a:lnTo>
                    <a:pt x="666188" y="19078"/>
                  </a:lnTo>
                  <a:lnTo>
                    <a:pt x="647109" y="15574"/>
                  </a:lnTo>
                  <a:lnTo>
                    <a:pt x="654897" y="10902"/>
                  </a:lnTo>
                  <a:lnTo>
                    <a:pt x="630368" y="9734"/>
                  </a:lnTo>
                  <a:lnTo>
                    <a:pt x="617517" y="13627"/>
                  </a:lnTo>
                  <a:lnTo>
                    <a:pt x="619465" y="4283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4" name="Forma libre: forma 2153"/>
            <p:cNvSpPr/>
            <p:nvPr/>
          </p:nvSpPr>
          <p:spPr>
            <a:xfrm>
              <a:off x="2254770" y="3462161"/>
              <a:ext cx="402869" cy="416286"/>
            </a:xfrm>
            <a:custGeom>
              <a:avLst/>
              <a:gdLst/>
              <a:ahLst/>
              <a:cxnLst/>
              <a:rect l="0" t="0" r="0" b="0"/>
              <a:pathLst>
                <a:path w="294742" h="283450">
                  <a:moveTo>
                    <a:pt x="294742" y="93834"/>
                  </a:moveTo>
                  <a:lnTo>
                    <a:pt x="276832" y="108630"/>
                  </a:lnTo>
                  <a:lnTo>
                    <a:pt x="274496" y="117585"/>
                  </a:lnTo>
                  <a:lnTo>
                    <a:pt x="281894" y="126540"/>
                  </a:lnTo>
                  <a:lnTo>
                    <a:pt x="262815" y="135495"/>
                  </a:lnTo>
                  <a:lnTo>
                    <a:pt x="262815" y="146786"/>
                  </a:lnTo>
                  <a:lnTo>
                    <a:pt x="270992" y="172484"/>
                  </a:lnTo>
                  <a:lnTo>
                    <a:pt x="265541" y="188836"/>
                  </a:lnTo>
                  <a:lnTo>
                    <a:pt x="240622" y="198181"/>
                  </a:lnTo>
                  <a:lnTo>
                    <a:pt x="225047" y="202075"/>
                  </a:lnTo>
                  <a:lnTo>
                    <a:pt x="201297" y="201685"/>
                  </a:lnTo>
                  <a:lnTo>
                    <a:pt x="184944" y="198571"/>
                  </a:lnTo>
                  <a:lnTo>
                    <a:pt x="190395" y="207136"/>
                  </a:lnTo>
                  <a:lnTo>
                    <a:pt x="189227" y="223879"/>
                  </a:lnTo>
                  <a:lnTo>
                    <a:pt x="191952" y="239452"/>
                  </a:lnTo>
                  <a:lnTo>
                    <a:pt x="210642" y="241400"/>
                  </a:lnTo>
                  <a:lnTo>
                    <a:pt x="195846" y="253858"/>
                  </a:lnTo>
                  <a:lnTo>
                    <a:pt x="193121" y="264371"/>
                  </a:lnTo>
                  <a:lnTo>
                    <a:pt x="184165" y="268265"/>
                  </a:lnTo>
                  <a:lnTo>
                    <a:pt x="167813" y="274105"/>
                  </a:lnTo>
                  <a:lnTo>
                    <a:pt x="146397" y="283450"/>
                  </a:lnTo>
                  <a:lnTo>
                    <a:pt x="134717" y="270212"/>
                  </a:lnTo>
                  <a:lnTo>
                    <a:pt x="128098" y="245293"/>
                  </a:lnTo>
                  <a:lnTo>
                    <a:pt x="122647" y="236727"/>
                  </a:lnTo>
                  <a:lnTo>
                    <a:pt x="114860" y="231276"/>
                  </a:lnTo>
                  <a:lnTo>
                    <a:pt x="126151" y="219206"/>
                  </a:lnTo>
                  <a:lnTo>
                    <a:pt x="119532" y="205968"/>
                  </a:lnTo>
                  <a:lnTo>
                    <a:pt x="115639" y="189615"/>
                  </a:lnTo>
                  <a:lnTo>
                    <a:pt x="117586" y="171705"/>
                  </a:lnTo>
                  <a:lnTo>
                    <a:pt x="122647" y="163528"/>
                  </a:lnTo>
                  <a:lnTo>
                    <a:pt x="127319" y="150291"/>
                  </a:lnTo>
                  <a:lnTo>
                    <a:pt x="119532" y="146007"/>
                  </a:lnTo>
                  <a:lnTo>
                    <a:pt x="107073" y="148733"/>
                  </a:lnTo>
                  <a:lnTo>
                    <a:pt x="91499" y="147565"/>
                  </a:lnTo>
                  <a:lnTo>
                    <a:pt x="82544" y="150291"/>
                  </a:lnTo>
                  <a:lnTo>
                    <a:pt x="67748" y="128876"/>
                  </a:lnTo>
                  <a:lnTo>
                    <a:pt x="55289" y="125761"/>
                  </a:lnTo>
                  <a:lnTo>
                    <a:pt x="27255" y="128097"/>
                  </a:lnTo>
                  <a:lnTo>
                    <a:pt x="22193" y="119531"/>
                  </a:lnTo>
                  <a:lnTo>
                    <a:pt x="19468" y="102789"/>
                  </a:lnTo>
                  <a:lnTo>
                    <a:pt x="17910" y="93056"/>
                  </a:lnTo>
                  <a:lnTo>
                    <a:pt x="11291" y="76313"/>
                  </a:lnTo>
                  <a:lnTo>
                    <a:pt x="0" y="74367"/>
                  </a:lnTo>
                  <a:lnTo>
                    <a:pt x="7008" y="59960"/>
                  </a:lnTo>
                  <a:lnTo>
                    <a:pt x="10513" y="42439"/>
                  </a:lnTo>
                  <a:lnTo>
                    <a:pt x="17521" y="33095"/>
                  </a:lnTo>
                  <a:lnTo>
                    <a:pt x="26087" y="26087"/>
                  </a:lnTo>
                  <a:lnTo>
                    <a:pt x="32316" y="13627"/>
                  </a:lnTo>
                  <a:lnTo>
                    <a:pt x="46723" y="9345"/>
                  </a:lnTo>
                  <a:lnTo>
                    <a:pt x="32706" y="18300"/>
                  </a:lnTo>
                  <a:lnTo>
                    <a:pt x="39325" y="29591"/>
                  </a:lnTo>
                  <a:lnTo>
                    <a:pt x="38157" y="42439"/>
                  </a:lnTo>
                  <a:lnTo>
                    <a:pt x="27644" y="56845"/>
                  </a:lnTo>
                  <a:lnTo>
                    <a:pt x="35042" y="76313"/>
                  </a:lnTo>
                  <a:lnTo>
                    <a:pt x="44386" y="74756"/>
                  </a:lnTo>
                  <a:lnTo>
                    <a:pt x="50227" y="56845"/>
                  </a:lnTo>
                  <a:lnTo>
                    <a:pt x="43997" y="48280"/>
                  </a:lnTo>
                  <a:lnTo>
                    <a:pt x="43997" y="29591"/>
                  </a:lnTo>
                  <a:lnTo>
                    <a:pt x="71642" y="19468"/>
                  </a:lnTo>
                  <a:lnTo>
                    <a:pt x="69305" y="7787"/>
                  </a:lnTo>
                  <a:lnTo>
                    <a:pt x="77482" y="0"/>
                  </a:lnTo>
                  <a:lnTo>
                    <a:pt x="84101" y="17521"/>
                  </a:lnTo>
                  <a:lnTo>
                    <a:pt x="99286" y="17910"/>
                  </a:lnTo>
                  <a:lnTo>
                    <a:pt x="112913" y="31538"/>
                  </a:lnTo>
                  <a:lnTo>
                    <a:pt x="113302" y="39714"/>
                  </a:lnTo>
                  <a:lnTo>
                    <a:pt x="132770" y="40104"/>
                  </a:lnTo>
                  <a:lnTo>
                    <a:pt x="156132" y="37378"/>
                  </a:lnTo>
                  <a:lnTo>
                    <a:pt x="168202" y="48669"/>
                  </a:lnTo>
                  <a:lnTo>
                    <a:pt x="184555" y="51395"/>
                  </a:lnTo>
                  <a:lnTo>
                    <a:pt x="197014" y="43997"/>
                  </a:lnTo>
                  <a:lnTo>
                    <a:pt x="224658" y="36210"/>
                  </a:lnTo>
                  <a:lnTo>
                    <a:pt x="250745" y="35821"/>
                  </a:lnTo>
                  <a:lnTo>
                    <a:pt x="232056" y="43218"/>
                  </a:lnTo>
                  <a:lnTo>
                    <a:pt x="239064" y="54899"/>
                  </a:lnTo>
                  <a:lnTo>
                    <a:pt x="256196" y="56456"/>
                  </a:lnTo>
                  <a:lnTo>
                    <a:pt x="272160" y="68916"/>
                  </a:lnTo>
                  <a:lnTo>
                    <a:pt x="274885" y="88773"/>
                  </a:lnTo>
                  <a:lnTo>
                    <a:pt x="286176" y="87994"/>
                  </a:lnTo>
                  <a:lnTo>
                    <a:pt x="294742" y="93834"/>
                  </a:ln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5" name="Forma libre: forma 2161"/>
            <p:cNvSpPr/>
            <p:nvPr/>
          </p:nvSpPr>
          <p:spPr>
            <a:xfrm>
              <a:off x="2808772" y="3694902"/>
              <a:ext cx="86747" cy="134951"/>
            </a:xfrm>
            <a:custGeom>
              <a:avLst/>
              <a:gdLst/>
              <a:ahLst/>
              <a:cxnLst/>
              <a:rect l="0" t="0" r="0" b="0"/>
              <a:pathLst>
                <a:path w="63465" h="91888">
                  <a:moveTo>
                    <a:pt x="42829" y="80596"/>
                  </a:moveTo>
                  <a:lnTo>
                    <a:pt x="34653" y="89941"/>
                  </a:lnTo>
                  <a:lnTo>
                    <a:pt x="24140" y="91888"/>
                  </a:lnTo>
                  <a:lnTo>
                    <a:pt x="16353" y="83711"/>
                  </a:lnTo>
                  <a:lnTo>
                    <a:pt x="0" y="85658"/>
                  </a:lnTo>
                  <a:lnTo>
                    <a:pt x="5451" y="74756"/>
                  </a:lnTo>
                  <a:lnTo>
                    <a:pt x="7787" y="63465"/>
                  </a:lnTo>
                  <a:lnTo>
                    <a:pt x="11681" y="52952"/>
                  </a:lnTo>
                  <a:lnTo>
                    <a:pt x="3504" y="38546"/>
                  </a:lnTo>
                  <a:lnTo>
                    <a:pt x="1947" y="21415"/>
                  </a:lnTo>
                  <a:lnTo>
                    <a:pt x="14017" y="0"/>
                  </a:lnTo>
                  <a:lnTo>
                    <a:pt x="37378" y="8566"/>
                  </a:lnTo>
                  <a:lnTo>
                    <a:pt x="59961" y="29591"/>
                  </a:lnTo>
                  <a:lnTo>
                    <a:pt x="63465" y="39714"/>
                  </a:lnTo>
                  <a:lnTo>
                    <a:pt x="49838" y="62297"/>
                  </a:lnTo>
                  <a:lnTo>
                    <a:pt x="42829" y="80596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6" name="Forma libre: forma 2164"/>
            <p:cNvSpPr/>
            <p:nvPr/>
          </p:nvSpPr>
          <p:spPr>
            <a:xfrm>
              <a:off x="2361745" y="3445573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5320" y="3894"/>
                  </a:moveTo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7" name="Forma libre: forma 2167"/>
            <p:cNvSpPr/>
            <p:nvPr/>
          </p:nvSpPr>
          <p:spPr>
            <a:xfrm>
              <a:off x="2150457" y="2924083"/>
              <a:ext cx="147419" cy="208142"/>
            </a:xfrm>
            <a:custGeom>
              <a:avLst/>
              <a:gdLst/>
              <a:ahLst/>
              <a:cxnLst/>
              <a:rect l="0" t="0" r="0" b="0"/>
              <a:pathLst>
                <a:path w="107852" h="141725">
                  <a:moveTo>
                    <a:pt x="107852" y="142504"/>
                  </a:moveTo>
                  <a:lnTo>
                    <a:pt x="99286" y="142504"/>
                  </a:lnTo>
                  <a:lnTo>
                    <a:pt x="107852" y="142504"/>
                  </a:lnTo>
                  <a:close/>
                  <a:moveTo>
                    <a:pt x="110966" y="134717"/>
                  </a:moveTo>
                  <a:close/>
                  <a:moveTo>
                    <a:pt x="110966" y="112134"/>
                  </a:moveTo>
                  <a:close/>
                  <a:moveTo>
                    <a:pt x="85269" y="117196"/>
                  </a:moveTo>
                  <a:lnTo>
                    <a:pt x="92667" y="109409"/>
                  </a:lnTo>
                  <a:lnTo>
                    <a:pt x="85269" y="117196"/>
                  </a:lnTo>
                  <a:close/>
                  <a:moveTo>
                    <a:pt x="89941" y="104736"/>
                  </a:moveTo>
                  <a:close/>
                  <a:moveTo>
                    <a:pt x="73977" y="100454"/>
                  </a:moveTo>
                  <a:lnTo>
                    <a:pt x="69695" y="89552"/>
                  </a:lnTo>
                  <a:lnTo>
                    <a:pt x="66190" y="81375"/>
                  </a:lnTo>
                  <a:lnTo>
                    <a:pt x="68526" y="89552"/>
                  </a:lnTo>
                  <a:lnTo>
                    <a:pt x="73977" y="100454"/>
                  </a:lnTo>
                  <a:close/>
                  <a:moveTo>
                    <a:pt x="58014" y="86826"/>
                  </a:moveTo>
                  <a:close/>
                  <a:moveTo>
                    <a:pt x="86437" y="71252"/>
                  </a:moveTo>
                  <a:close/>
                  <a:moveTo>
                    <a:pt x="17910" y="66969"/>
                  </a:moveTo>
                  <a:lnTo>
                    <a:pt x="19857" y="74756"/>
                  </a:lnTo>
                  <a:lnTo>
                    <a:pt x="17910" y="66969"/>
                  </a:lnTo>
                  <a:close/>
                  <a:moveTo>
                    <a:pt x="68137" y="68137"/>
                  </a:moveTo>
                  <a:lnTo>
                    <a:pt x="61907" y="59961"/>
                  </a:lnTo>
                  <a:lnTo>
                    <a:pt x="68137" y="68137"/>
                  </a:lnTo>
                  <a:close/>
                  <a:moveTo>
                    <a:pt x="27255" y="47891"/>
                  </a:moveTo>
                  <a:close/>
                  <a:moveTo>
                    <a:pt x="17910" y="55678"/>
                  </a:moveTo>
                  <a:lnTo>
                    <a:pt x="14406" y="46333"/>
                  </a:lnTo>
                  <a:lnTo>
                    <a:pt x="6230" y="54510"/>
                  </a:lnTo>
                  <a:lnTo>
                    <a:pt x="8566" y="62686"/>
                  </a:lnTo>
                  <a:lnTo>
                    <a:pt x="17910" y="55678"/>
                  </a:lnTo>
                  <a:close/>
                  <a:moveTo>
                    <a:pt x="43997" y="36210"/>
                  </a:moveTo>
                  <a:lnTo>
                    <a:pt x="52952" y="45165"/>
                  </a:lnTo>
                  <a:lnTo>
                    <a:pt x="48669" y="52952"/>
                  </a:lnTo>
                  <a:lnTo>
                    <a:pt x="53731" y="44776"/>
                  </a:lnTo>
                  <a:lnTo>
                    <a:pt x="43997" y="36210"/>
                  </a:lnTo>
                  <a:close/>
                  <a:moveTo>
                    <a:pt x="9734" y="5451"/>
                  </a:moveTo>
                  <a:lnTo>
                    <a:pt x="0" y="6619"/>
                  </a:lnTo>
                  <a:lnTo>
                    <a:pt x="8566" y="9734"/>
                  </a:lnTo>
                  <a:lnTo>
                    <a:pt x="21415" y="7008"/>
                  </a:lnTo>
                  <a:lnTo>
                    <a:pt x="9734" y="5451"/>
                  </a:lnTo>
                  <a:close/>
                  <a:moveTo>
                    <a:pt x="33485" y="25697"/>
                  </a:moveTo>
                  <a:lnTo>
                    <a:pt x="35821" y="17521"/>
                  </a:lnTo>
                  <a:lnTo>
                    <a:pt x="37378" y="8566"/>
                  </a:lnTo>
                  <a:lnTo>
                    <a:pt x="28034" y="779"/>
                  </a:lnTo>
                  <a:lnTo>
                    <a:pt x="35821" y="9734"/>
                  </a:lnTo>
                  <a:lnTo>
                    <a:pt x="33485" y="25697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8" name="Forma libre: forma 2169"/>
            <p:cNvSpPr/>
            <p:nvPr/>
          </p:nvSpPr>
          <p:spPr>
            <a:xfrm>
              <a:off x="2673086" y="3419856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3800" y="5840"/>
                  </a:moveTo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39" name="Forma libre: forma 2171"/>
            <p:cNvSpPr/>
            <p:nvPr/>
          </p:nvSpPr>
          <p:spPr>
            <a:xfrm>
              <a:off x="3691161" y="3282610"/>
              <a:ext cx="48962" cy="70906"/>
            </a:xfrm>
            <a:custGeom>
              <a:avLst/>
              <a:gdLst/>
              <a:ahLst/>
              <a:cxnLst/>
              <a:rect l="0" t="0" r="0" b="0"/>
              <a:pathLst>
                <a:path w="35821" h="48280">
                  <a:moveTo>
                    <a:pt x="20246" y="55288"/>
                  </a:moveTo>
                  <a:moveTo>
                    <a:pt x="44776" y="48669"/>
                  </a:moveTo>
                  <a:close/>
                  <a:moveTo>
                    <a:pt x="39325" y="51784"/>
                  </a:moveTo>
                  <a:lnTo>
                    <a:pt x="32706" y="43608"/>
                  </a:lnTo>
                  <a:lnTo>
                    <a:pt x="39325" y="51784"/>
                  </a:lnTo>
                  <a:close/>
                  <a:moveTo>
                    <a:pt x="51395" y="21415"/>
                  </a:moveTo>
                  <a:close/>
                  <a:moveTo>
                    <a:pt x="26476" y="11681"/>
                  </a:moveTo>
                  <a:close/>
                  <a:moveTo>
                    <a:pt x="52563" y="10902"/>
                  </a:moveTo>
                  <a:close/>
                  <a:moveTo>
                    <a:pt x="9345" y="7008"/>
                  </a:moveTo>
                  <a:close/>
                  <a:moveTo>
                    <a:pt x="3504" y="3504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0" name="Forma libre: forma 2172"/>
            <p:cNvSpPr/>
            <p:nvPr/>
          </p:nvSpPr>
          <p:spPr>
            <a:xfrm>
              <a:off x="2045612" y="3187115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0" y="9345"/>
                  </a:moveTo>
                  <a:close/>
                </a:path>
                <a:path w="7600" h="7600">
                  <a:moveTo>
                    <a:pt x="31148" y="0"/>
                  </a:moveTo>
                  <a:close/>
                </a:path>
                <a:path w="7600" h="7600">
                  <a:moveTo>
                    <a:pt x="34263" y="0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1" name="Forma libre: forma 2173"/>
            <p:cNvSpPr/>
            <p:nvPr/>
          </p:nvSpPr>
          <p:spPr>
            <a:xfrm>
              <a:off x="2623047" y="3335791"/>
              <a:ext cx="10388" cy="12008"/>
            </a:xfrm>
            <a:custGeom>
              <a:avLst/>
              <a:gdLst/>
              <a:ahLst/>
              <a:cxnLst/>
              <a:rect l="0" t="0" r="0" b="0"/>
              <a:pathLst>
                <a:path w="7600" h="8176">
                  <a:moveTo>
                    <a:pt x="6080" y="9345"/>
                  </a:moveTo>
                  <a:lnTo>
                    <a:pt x="6080" y="1168"/>
                  </a:lnTo>
                  <a:lnTo>
                    <a:pt x="6080" y="9345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2" name="Forma libre: forma 2174"/>
            <p:cNvSpPr/>
            <p:nvPr/>
          </p:nvSpPr>
          <p:spPr>
            <a:xfrm>
              <a:off x="2875314" y="5761456"/>
              <a:ext cx="66523" cy="31449"/>
            </a:xfrm>
            <a:custGeom>
              <a:avLst/>
              <a:gdLst/>
              <a:ahLst/>
              <a:cxnLst/>
              <a:rect l="0" t="0" r="0" b="0"/>
              <a:pathLst>
                <a:path w="48669" h="21414">
                  <a:moveTo>
                    <a:pt x="28812" y="22582"/>
                  </a:moveTo>
                  <a:moveTo>
                    <a:pt x="50227" y="17521"/>
                  </a:moveTo>
                  <a:close/>
                  <a:moveTo>
                    <a:pt x="0" y="12070"/>
                  </a:moveTo>
                  <a:close/>
                  <a:moveTo>
                    <a:pt x="10902" y="4283"/>
                  </a:moveTo>
                  <a:lnTo>
                    <a:pt x="14017" y="12459"/>
                  </a:lnTo>
                  <a:lnTo>
                    <a:pt x="6230" y="15963"/>
                  </a:lnTo>
                  <a:lnTo>
                    <a:pt x="14017" y="21025"/>
                  </a:lnTo>
                  <a:lnTo>
                    <a:pt x="22193" y="16353"/>
                  </a:lnTo>
                  <a:lnTo>
                    <a:pt x="26866" y="8176"/>
                  </a:lnTo>
                  <a:lnTo>
                    <a:pt x="19078" y="3115"/>
                  </a:lnTo>
                  <a:lnTo>
                    <a:pt x="10902" y="4283"/>
                  </a:lnTo>
                  <a:close/>
                  <a:moveTo>
                    <a:pt x="13627" y="2725"/>
                  </a:moveTo>
                  <a:close/>
                  <a:moveTo>
                    <a:pt x="36599" y="0"/>
                  </a:moveTo>
                  <a:lnTo>
                    <a:pt x="35431" y="8955"/>
                  </a:lnTo>
                  <a:lnTo>
                    <a:pt x="28034" y="19078"/>
                  </a:lnTo>
                  <a:lnTo>
                    <a:pt x="36599" y="21414"/>
                  </a:lnTo>
                  <a:lnTo>
                    <a:pt x="47112" y="19468"/>
                  </a:lnTo>
                  <a:lnTo>
                    <a:pt x="53731" y="11681"/>
                  </a:lnTo>
                  <a:lnTo>
                    <a:pt x="54899" y="3115"/>
                  </a:lnTo>
                  <a:lnTo>
                    <a:pt x="45555" y="5451"/>
                  </a:lnTo>
                  <a:lnTo>
                    <a:pt x="36599" y="0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3" name="Forma libre: forma 2176"/>
            <p:cNvSpPr/>
            <p:nvPr/>
          </p:nvSpPr>
          <p:spPr>
            <a:xfrm>
              <a:off x="2607632" y="3459873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0" y="5062"/>
                  </a:moveTo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4" name="Forma libre: forma 2178"/>
            <p:cNvSpPr/>
            <p:nvPr/>
          </p:nvSpPr>
          <p:spPr>
            <a:xfrm>
              <a:off x="2588984" y="3271176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9880" y="7008"/>
                  </a:moveTo>
                  <a:close/>
                </a:path>
                <a:path w="7600" h="7600">
                  <a:moveTo>
                    <a:pt x="6080" y="4283"/>
                  </a:moveTo>
                  <a:lnTo>
                    <a:pt x="-1520" y="0"/>
                  </a:lnTo>
                  <a:lnTo>
                    <a:pt x="6080" y="4283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5" name="Forma libre: forma 2179"/>
            <p:cNvSpPr/>
            <p:nvPr/>
          </p:nvSpPr>
          <p:spPr>
            <a:xfrm>
              <a:off x="2631035" y="3394683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6840" y="4672"/>
                  </a:moveTo>
                  <a:lnTo>
                    <a:pt x="-760" y="5840"/>
                  </a:lnTo>
                  <a:lnTo>
                    <a:pt x="6840" y="4672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6" name="Forma libre: forma 2184"/>
            <p:cNvSpPr/>
            <p:nvPr/>
          </p:nvSpPr>
          <p:spPr>
            <a:xfrm>
              <a:off x="2457539" y="3230568"/>
              <a:ext cx="47365" cy="20013"/>
            </a:xfrm>
            <a:custGeom>
              <a:avLst/>
              <a:gdLst/>
              <a:ahLst/>
              <a:cxnLst/>
              <a:rect l="0" t="0" r="0" b="0"/>
              <a:pathLst>
                <a:path w="34653" h="13627">
                  <a:moveTo>
                    <a:pt x="-14017" y="11681"/>
                  </a:moveTo>
                  <a:moveTo>
                    <a:pt x="38935" y="10513"/>
                  </a:moveTo>
                  <a:close/>
                  <a:moveTo>
                    <a:pt x="24529" y="1947"/>
                  </a:moveTo>
                  <a:lnTo>
                    <a:pt x="9734" y="779"/>
                  </a:lnTo>
                  <a:lnTo>
                    <a:pt x="1947" y="2336"/>
                  </a:lnTo>
                  <a:lnTo>
                    <a:pt x="389" y="13238"/>
                  </a:lnTo>
                  <a:lnTo>
                    <a:pt x="8176" y="14017"/>
                  </a:lnTo>
                  <a:lnTo>
                    <a:pt x="17521" y="14406"/>
                  </a:lnTo>
                  <a:lnTo>
                    <a:pt x="26866" y="13627"/>
                  </a:lnTo>
                  <a:lnTo>
                    <a:pt x="35042" y="7008"/>
                  </a:lnTo>
                  <a:lnTo>
                    <a:pt x="24529" y="1947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7" name="Forma libre: forma 2189"/>
            <p:cNvSpPr/>
            <p:nvPr/>
          </p:nvSpPr>
          <p:spPr>
            <a:xfrm>
              <a:off x="2320771" y="3109348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0" y="0"/>
                  </a:moveTo>
                  <a:close/>
                </a:path>
                <a:path w="7600" h="7600">
                  <a:moveTo>
                    <a:pt x="14017" y="4560"/>
                  </a:moveTo>
                  <a:close/>
                </a:path>
                <a:path w="7600" h="7600">
                  <a:moveTo>
                    <a:pt x="9734" y="760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8" name="Forma libre: forma 2190"/>
            <p:cNvSpPr/>
            <p:nvPr/>
          </p:nvSpPr>
          <p:spPr>
            <a:xfrm>
              <a:off x="2595901" y="3494755"/>
              <a:ext cx="27142" cy="40599"/>
            </a:xfrm>
            <a:custGeom>
              <a:avLst/>
              <a:gdLst/>
              <a:ahLst/>
              <a:cxnLst/>
              <a:rect l="0" t="0" r="0" b="0"/>
              <a:pathLst>
                <a:path w="19857" h="27644">
                  <a:moveTo>
                    <a:pt x="19468" y="28034"/>
                  </a:moveTo>
                  <a:lnTo>
                    <a:pt x="6619" y="29591"/>
                  </a:lnTo>
                  <a:lnTo>
                    <a:pt x="10123" y="17910"/>
                  </a:lnTo>
                  <a:lnTo>
                    <a:pt x="19078" y="10513"/>
                  </a:lnTo>
                  <a:lnTo>
                    <a:pt x="19468" y="19468"/>
                  </a:lnTo>
                  <a:lnTo>
                    <a:pt x="19468" y="28034"/>
                  </a:lnTo>
                  <a:close/>
                </a:path>
                <a:path w="19857" h="27644">
                  <a:moveTo>
                    <a:pt x="26476" y="1947"/>
                  </a:moveTo>
                  <a:close/>
                </a:path>
              </a:pathLst>
            </a:custGeom>
            <a:solidFill>
              <a:srgbClr val="92D050"/>
            </a:solidFill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49" name="Forma libre: forma 2191"/>
            <p:cNvSpPr/>
            <p:nvPr/>
          </p:nvSpPr>
          <p:spPr>
            <a:xfrm>
              <a:off x="2625707" y="3418691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-7600" y="16353"/>
                  </a:moveTo>
                  <a:close/>
                </a:path>
                <a:path w="7600" h="7600">
                  <a:moveTo>
                    <a:pt x="-2280" y="8955"/>
                  </a:moveTo>
                  <a:close/>
                </a:path>
                <a:path w="7600" h="7600">
                  <a:moveTo>
                    <a:pt x="0" y="4672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50" name="Forma libre: forma 2193"/>
            <p:cNvSpPr/>
            <p:nvPr/>
          </p:nvSpPr>
          <p:spPr>
            <a:xfrm>
              <a:off x="2531519" y="3237434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0" y="13238"/>
                  </a:moveTo>
                  <a:close/>
                </a:path>
                <a:path w="7600" h="7600">
                  <a:moveTo>
                    <a:pt x="0" y="-389"/>
                  </a:moveTo>
                  <a:close/>
                </a:path>
                <a:path w="7600" h="7600">
                  <a:moveTo>
                    <a:pt x="0" y="0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51" name="Forma libre: forma 2197"/>
            <p:cNvSpPr/>
            <p:nvPr/>
          </p:nvSpPr>
          <p:spPr>
            <a:xfrm>
              <a:off x="2631825" y="3363231"/>
              <a:ext cx="10388" cy="12008"/>
            </a:xfrm>
            <a:custGeom>
              <a:avLst/>
              <a:gdLst/>
              <a:ahLst/>
              <a:cxnLst/>
              <a:rect l="0" t="0" r="0" b="0"/>
              <a:pathLst>
                <a:path w="7600" h="8176">
                  <a:moveTo>
                    <a:pt x="0" y="9345"/>
                  </a:moveTo>
                  <a:lnTo>
                    <a:pt x="0" y="1168"/>
                  </a:lnTo>
                  <a:lnTo>
                    <a:pt x="0" y="9345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52" name="Forma libre: forma 2198"/>
            <p:cNvSpPr/>
            <p:nvPr/>
          </p:nvSpPr>
          <p:spPr>
            <a:xfrm>
              <a:off x="2613461" y="3307188"/>
              <a:ext cx="12772" cy="12008"/>
            </a:xfrm>
            <a:custGeom>
              <a:avLst/>
              <a:gdLst/>
              <a:ahLst/>
              <a:cxnLst/>
              <a:rect l="0" t="0" r="0" b="0"/>
              <a:pathLst>
                <a:path w="9344" h="8176">
                  <a:moveTo>
                    <a:pt x="10512" y="13238"/>
                  </a:moveTo>
                  <a:moveTo>
                    <a:pt x="3115" y="10123"/>
                  </a:moveTo>
                  <a:lnTo>
                    <a:pt x="0" y="1947"/>
                  </a:lnTo>
                  <a:lnTo>
                    <a:pt x="3115" y="10123"/>
                  </a:lnTo>
                  <a:close/>
                  <a:moveTo>
                    <a:pt x="9344" y="4672"/>
                  </a:move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  <p:sp>
          <p:nvSpPr>
            <p:cNvPr id="53" name="Forma libre: forma 2199"/>
            <p:cNvSpPr/>
            <p:nvPr/>
          </p:nvSpPr>
          <p:spPr>
            <a:xfrm>
              <a:off x="2410177" y="3457009"/>
              <a:ext cx="10388" cy="11162"/>
            </a:xfrm>
            <a:custGeom>
              <a:avLst/>
              <a:gdLst/>
              <a:ahLst/>
              <a:cxnLst/>
              <a:rect l="0" t="0" r="0" b="0"/>
              <a:pathLst>
                <a:path w="7600" h="7600">
                  <a:moveTo>
                    <a:pt x="6840" y="7600"/>
                  </a:moveTo>
                  <a:lnTo>
                    <a:pt x="0" y="0"/>
                  </a:lnTo>
                  <a:lnTo>
                    <a:pt x="6840" y="7600"/>
                  </a:lnTo>
                  <a:close/>
                </a:path>
              </a:pathLst>
            </a:custGeom>
            <a:grpFill/>
            <a:ln w="7600" cap="flat">
              <a:solidFill>
                <a:schemeClr val="accent3">
                  <a:lumMod val="50000"/>
                </a:schemeClr>
              </a:solidFill>
              <a:bevel/>
            </a:ln>
          </p:spPr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23" y="3914845"/>
            <a:ext cx="790623" cy="48465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47" y="3923865"/>
            <a:ext cx="790622" cy="48465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61" y="4471200"/>
            <a:ext cx="716324" cy="5364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2" y="4489786"/>
            <a:ext cx="542973" cy="491512"/>
          </a:xfrm>
          <a:prstGeom prst="rect">
            <a:avLst/>
          </a:prstGeom>
        </p:spPr>
      </p:pic>
      <p:sp>
        <p:nvSpPr>
          <p:cNvPr id="54" name="Multiplicar 53"/>
          <p:cNvSpPr/>
          <p:nvPr/>
        </p:nvSpPr>
        <p:spPr>
          <a:xfrm>
            <a:off x="6640768" y="3086532"/>
            <a:ext cx="544999" cy="49689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22309" y="271120"/>
            <a:ext cx="9144000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de Requerimientos/Prácticas Regionales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122"/>
          <p:cNvSpPr txBox="1"/>
          <p:nvPr/>
        </p:nvSpPr>
        <p:spPr>
          <a:xfrm>
            <a:off x="152400" y="1854038"/>
            <a:ext cx="2365061" cy="1319758"/>
          </a:xfrm>
          <a:prstGeom prst="rect">
            <a:avLst/>
          </a:prstGeom>
          <a:noFill/>
        </p:spPr>
        <p:txBody>
          <a:bodyPr wrap="square" lIns="36000" tIns="0" rIns="36000" bIns="0" rtlCol="0" anchor="t"/>
          <a:lstStyle/>
          <a:p>
            <a:pPr algn="ctr"/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requiere el CPF emitido por la ARN del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 de procedencia.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requiere que sea de 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 de alta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vigilancia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47800" y="4839202"/>
            <a:ext cx="25681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concepto de País de Origen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para el país donde se ubica el sitio de fabricación del producto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terminado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00490" y="1816855"/>
            <a:ext cx="2568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Obligatorio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registro previo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producto y la declaración de esto en el CPF. No se requiere que sea registrado en el País de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737176" y="4839202"/>
            <a:ext cx="2797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acepta el CPF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emitido por la ARN que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registró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producto, aunque no sea la del país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origen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848386" y="1816855"/>
            <a:ext cx="3143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acepta el CPF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país que otorgó el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basado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inspección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Buenas Prácticas de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Manufactura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realizada por otra ARN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(tercera ARN)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43394" y="1061801"/>
            <a:ext cx="8057209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1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Sometimiento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solicitudes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registro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40324" y="3604300"/>
            <a:ext cx="7692587" cy="1236404"/>
            <a:chOff x="440324" y="3604300"/>
            <a:chExt cx="7692587" cy="1236404"/>
          </a:xfrm>
        </p:grpSpPr>
        <p:sp>
          <p:nvSpPr>
            <p:cNvPr id="9" name="Forma libre: forma 171"/>
            <p:cNvSpPr/>
            <p:nvPr/>
          </p:nvSpPr>
          <p:spPr>
            <a:xfrm>
              <a:off x="440324" y="3605678"/>
              <a:ext cx="1410680" cy="622739"/>
            </a:xfrm>
            <a:custGeom>
              <a:avLst/>
              <a:gdLst/>
              <a:ahLst/>
              <a:cxnLst/>
              <a:rect l="l" t="t" r="r" b="b"/>
              <a:pathLst>
                <a:path w="1245480" h="622739">
                  <a:moveTo>
                    <a:pt x="0" y="622739"/>
                  </a:moveTo>
                  <a:cubicBezTo>
                    <a:pt x="0" y="278810"/>
                    <a:pt x="278811" y="0"/>
                    <a:pt x="622740" y="0"/>
                  </a:cubicBezTo>
                  <a:cubicBezTo>
                    <a:pt x="966667" y="0"/>
                    <a:pt x="1245480" y="278810"/>
                    <a:pt x="1245480" y="622739"/>
                  </a:cubicBezTo>
                  <a:cubicBezTo>
                    <a:pt x="1245480" y="622739"/>
                    <a:pt x="0" y="622739"/>
                    <a:pt x="0" y="622739"/>
                  </a:cubicBezTo>
                  <a:close/>
                </a:path>
              </a:pathLst>
            </a:custGeom>
            <a:solidFill>
              <a:srgbClr val="20477A"/>
            </a:solidFill>
            <a:ln w="7600" cap="flat">
              <a:solidFill>
                <a:srgbClr val="78B832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3" name="Forma libre: forma 189"/>
            <p:cNvSpPr/>
            <p:nvPr/>
          </p:nvSpPr>
          <p:spPr>
            <a:xfrm>
              <a:off x="3709150" y="3605678"/>
              <a:ext cx="1273587" cy="622739"/>
            </a:xfrm>
            <a:custGeom>
              <a:avLst/>
              <a:gdLst/>
              <a:ahLst/>
              <a:cxnLst/>
              <a:rect l="l" t="t" r="r" b="b"/>
              <a:pathLst>
                <a:path w="1245480" h="622739">
                  <a:moveTo>
                    <a:pt x="0" y="622739"/>
                  </a:moveTo>
                  <a:cubicBezTo>
                    <a:pt x="0" y="278810"/>
                    <a:pt x="278811" y="0"/>
                    <a:pt x="622740" y="0"/>
                  </a:cubicBezTo>
                  <a:cubicBezTo>
                    <a:pt x="966667" y="0"/>
                    <a:pt x="1245480" y="278810"/>
                    <a:pt x="1245480" y="622739"/>
                  </a:cubicBezTo>
                  <a:cubicBezTo>
                    <a:pt x="1245480" y="622739"/>
                    <a:pt x="0" y="622739"/>
                    <a:pt x="0" y="622739"/>
                  </a:cubicBezTo>
                  <a:close/>
                </a:path>
              </a:pathLst>
            </a:custGeom>
            <a:solidFill>
              <a:srgbClr val="20477A"/>
            </a:solidFill>
            <a:ln w="7600" cap="flat">
              <a:solidFill>
                <a:srgbClr val="78B832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7" name="Forma libre: forma 193"/>
            <p:cNvSpPr/>
            <p:nvPr/>
          </p:nvSpPr>
          <p:spPr>
            <a:xfrm>
              <a:off x="6709541" y="3604300"/>
              <a:ext cx="1423370" cy="624118"/>
            </a:xfrm>
            <a:custGeom>
              <a:avLst/>
              <a:gdLst/>
              <a:ahLst/>
              <a:cxnLst/>
              <a:rect l="l" t="t" r="r" b="b"/>
              <a:pathLst>
                <a:path w="1245480" h="622739">
                  <a:moveTo>
                    <a:pt x="0" y="622739"/>
                  </a:moveTo>
                  <a:cubicBezTo>
                    <a:pt x="0" y="278810"/>
                    <a:pt x="278811" y="0"/>
                    <a:pt x="622740" y="0"/>
                  </a:cubicBezTo>
                  <a:cubicBezTo>
                    <a:pt x="966667" y="0"/>
                    <a:pt x="1245480" y="278810"/>
                    <a:pt x="1245480" y="622739"/>
                  </a:cubicBezTo>
                  <a:cubicBezTo>
                    <a:pt x="1245480" y="622739"/>
                    <a:pt x="0" y="622739"/>
                    <a:pt x="0" y="622739"/>
                  </a:cubicBezTo>
                  <a:close/>
                </a:path>
              </a:pathLst>
            </a:custGeom>
            <a:solidFill>
              <a:srgbClr val="20477A"/>
            </a:solidFill>
            <a:ln w="7600" cap="flat">
              <a:solidFill>
                <a:srgbClr val="78B832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20" name="Forma libre: forma 193"/>
            <p:cNvSpPr/>
            <p:nvPr/>
          </p:nvSpPr>
          <p:spPr>
            <a:xfrm rot="10800000">
              <a:off x="2056360" y="4216586"/>
              <a:ext cx="1423370" cy="624118"/>
            </a:xfrm>
            <a:custGeom>
              <a:avLst/>
              <a:gdLst/>
              <a:ahLst/>
              <a:cxnLst/>
              <a:rect l="l" t="t" r="r" b="b"/>
              <a:pathLst>
                <a:path w="1245480" h="622739">
                  <a:moveTo>
                    <a:pt x="0" y="622739"/>
                  </a:moveTo>
                  <a:cubicBezTo>
                    <a:pt x="0" y="278810"/>
                    <a:pt x="278811" y="0"/>
                    <a:pt x="622740" y="0"/>
                  </a:cubicBezTo>
                  <a:cubicBezTo>
                    <a:pt x="966667" y="0"/>
                    <a:pt x="1245480" y="278810"/>
                    <a:pt x="1245480" y="622739"/>
                  </a:cubicBezTo>
                  <a:cubicBezTo>
                    <a:pt x="1245480" y="622739"/>
                    <a:pt x="0" y="622739"/>
                    <a:pt x="0" y="622739"/>
                  </a:cubicBezTo>
                  <a:close/>
                </a:path>
              </a:pathLst>
            </a:custGeom>
            <a:solidFill>
              <a:srgbClr val="20477A"/>
            </a:solidFill>
            <a:ln w="7600" cap="flat">
              <a:solidFill>
                <a:srgbClr val="78B832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orma libre: forma 193"/>
            <p:cNvSpPr/>
            <p:nvPr/>
          </p:nvSpPr>
          <p:spPr>
            <a:xfrm rot="10800000">
              <a:off x="5218304" y="4204219"/>
              <a:ext cx="1423370" cy="624118"/>
            </a:xfrm>
            <a:custGeom>
              <a:avLst/>
              <a:gdLst/>
              <a:ahLst/>
              <a:cxnLst/>
              <a:rect l="l" t="t" r="r" b="b"/>
              <a:pathLst>
                <a:path w="1245480" h="622739">
                  <a:moveTo>
                    <a:pt x="0" y="622739"/>
                  </a:moveTo>
                  <a:cubicBezTo>
                    <a:pt x="0" y="278810"/>
                    <a:pt x="278811" y="0"/>
                    <a:pt x="622740" y="0"/>
                  </a:cubicBezTo>
                  <a:cubicBezTo>
                    <a:pt x="966667" y="0"/>
                    <a:pt x="1245480" y="278810"/>
                    <a:pt x="1245480" y="622739"/>
                  </a:cubicBezTo>
                  <a:cubicBezTo>
                    <a:pt x="1245480" y="622739"/>
                    <a:pt x="0" y="622739"/>
                    <a:pt x="0" y="622739"/>
                  </a:cubicBezTo>
                  <a:close/>
                </a:path>
              </a:pathLst>
            </a:custGeom>
            <a:solidFill>
              <a:srgbClr val="20477A"/>
            </a:solidFill>
            <a:ln w="7600" cap="flat">
              <a:solidFill>
                <a:srgbClr val="78B832"/>
              </a:solidFill>
              <a:bevel/>
            </a:ln>
          </p:spPr>
          <p:txBody>
            <a:bodyPr wrap="square" lIns="0" tIns="0" rIns="0" bIns="0" rtlCol="0" anchor="ctr"/>
            <a:lstStyle/>
            <a:p>
              <a:pPr algn="ctr"/>
              <a:endParaRPr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2558692" y="431039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02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720636" y="43257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04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1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9">
            <a:extLst>
              <a:ext uri="{FF2B5EF4-FFF2-40B4-BE49-F238E27FC236}">
                <a16:creationId xmlns:a16="http://schemas.microsoft.com/office/drawing/2014/main" id="{A857BB44-6348-6242-8055-A0285461970F}"/>
              </a:ext>
            </a:extLst>
          </p:cNvPr>
          <p:cNvGrpSpPr/>
          <p:nvPr/>
        </p:nvGrpSpPr>
        <p:grpSpPr>
          <a:xfrm rot="7200000">
            <a:off x="2517997" y="1709417"/>
            <a:ext cx="3955605" cy="3702958"/>
            <a:chOff x="3887470" y="2146783"/>
            <a:chExt cx="4417061" cy="389016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9E046F10-9CF5-9747-BD18-E89EE7A9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301" y="4668277"/>
              <a:ext cx="2372948" cy="1366127"/>
            </a:xfrm>
            <a:custGeom>
              <a:avLst/>
              <a:gdLst>
                <a:gd name="T0" fmla="*/ 106 w 1665"/>
                <a:gd name="T1" fmla="*/ 958 h 958"/>
                <a:gd name="T2" fmla="*/ 10 w 1665"/>
                <a:gd name="T3" fmla="*/ 867 h 958"/>
                <a:gd name="T4" fmla="*/ 225 w 1665"/>
                <a:gd name="T5" fmla="*/ 271 h 958"/>
                <a:gd name="T6" fmla="*/ 797 w 1665"/>
                <a:gd name="T7" fmla="*/ 1 h 958"/>
                <a:gd name="T8" fmla="*/ 837 w 1665"/>
                <a:gd name="T9" fmla="*/ 0 h 958"/>
                <a:gd name="T10" fmla="*/ 1406 w 1665"/>
                <a:gd name="T11" fmla="*/ 228 h 958"/>
                <a:gd name="T12" fmla="*/ 1663 w 1665"/>
                <a:gd name="T13" fmla="*/ 788 h 958"/>
                <a:gd name="T14" fmla="*/ 1572 w 1665"/>
                <a:gd name="T15" fmla="*/ 888 h 958"/>
                <a:gd name="T16" fmla="*/ 1567 w 1665"/>
                <a:gd name="T17" fmla="*/ 888 h 958"/>
                <a:gd name="T18" fmla="*/ 1473 w 1665"/>
                <a:gd name="T19" fmla="*/ 797 h 958"/>
                <a:gd name="T20" fmla="*/ 837 w 1665"/>
                <a:gd name="T21" fmla="*/ 191 h 958"/>
                <a:gd name="T22" fmla="*/ 806 w 1665"/>
                <a:gd name="T23" fmla="*/ 192 h 958"/>
                <a:gd name="T24" fmla="*/ 201 w 1665"/>
                <a:gd name="T25" fmla="*/ 858 h 958"/>
                <a:gd name="T26" fmla="*/ 110 w 1665"/>
                <a:gd name="T27" fmla="*/ 958 h 958"/>
                <a:gd name="T28" fmla="*/ 106 w 1665"/>
                <a:gd name="T29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5" h="958">
                  <a:moveTo>
                    <a:pt x="106" y="958"/>
                  </a:moveTo>
                  <a:cubicBezTo>
                    <a:pt x="55" y="958"/>
                    <a:pt x="13" y="918"/>
                    <a:pt x="10" y="867"/>
                  </a:cubicBezTo>
                  <a:cubicBezTo>
                    <a:pt x="0" y="647"/>
                    <a:pt x="76" y="435"/>
                    <a:pt x="225" y="271"/>
                  </a:cubicBezTo>
                  <a:cubicBezTo>
                    <a:pt x="373" y="108"/>
                    <a:pt x="577" y="12"/>
                    <a:pt x="797" y="1"/>
                  </a:cubicBezTo>
                  <a:cubicBezTo>
                    <a:pt x="810" y="1"/>
                    <a:pt x="824" y="0"/>
                    <a:pt x="837" y="0"/>
                  </a:cubicBezTo>
                  <a:cubicBezTo>
                    <a:pt x="1049" y="0"/>
                    <a:pt x="1251" y="81"/>
                    <a:pt x="1406" y="228"/>
                  </a:cubicBezTo>
                  <a:cubicBezTo>
                    <a:pt x="1561" y="376"/>
                    <a:pt x="1653" y="574"/>
                    <a:pt x="1663" y="788"/>
                  </a:cubicBezTo>
                  <a:cubicBezTo>
                    <a:pt x="1665" y="840"/>
                    <a:pt x="1625" y="885"/>
                    <a:pt x="1572" y="888"/>
                  </a:cubicBezTo>
                  <a:cubicBezTo>
                    <a:pt x="1571" y="888"/>
                    <a:pt x="1569" y="888"/>
                    <a:pt x="1567" y="888"/>
                  </a:cubicBezTo>
                  <a:cubicBezTo>
                    <a:pt x="1517" y="888"/>
                    <a:pt x="1475" y="848"/>
                    <a:pt x="1473" y="797"/>
                  </a:cubicBezTo>
                  <a:cubicBezTo>
                    <a:pt x="1456" y="457"/>
                    <a:pt x="1177" y="191"/>
                    <a:pt x="837" y="191"/>
                  </a:cubicBezTo>
                  <a:cubicBezTo>
                    <a:pt x="827" y="191"/>
                    <a:pt x="817" y="191"/>
                    <a:pt x="806" y="192"/>
                  </a:cubicBezTo>
                  <a:cubicBezTo>
                    <a:pt x="456" y="208"/>
                    <a:pt x="184" y="507"/>
                    <a:pt x="201" y="858"/>
                  </a:cubicBezTo>
                  <a:cubicBezTo>
                    <a:pt x="203" y="910"/>
                    <a:pt x="163" y="955"/>
                    <a:pt x="110" y="958"/>
                  </a:cubicBezTo>
                  <a:cubicBezTo>
                    <a:pt x="109" y="958"/>
                    <a:pt x="107" y="958"/>
                    <a:pt x="106" y="958"/>
                  </a:cubicBezTo>
                  <a:close/>
                </a:path>
              </a:pathLst>
            </a:custGeom>
            <a:solidFill>
              <a:srgbClr val="78B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A1812C09-2CDA-BA4C-B21F-47FAF2E6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470" y="3817622"/>
              <a:ext cx="2023798" cy="2219322"/>
            </a:xfrm>
            <a:custGeom>
              <a:avLst/>
              <a:gdLst>
                <a:gd name="T0" fmla="*/ 841 w 1419"/>
                <a:gd name="T1" fmla="*/ 1557 h 1557"/>
                <a:gd name="T2" fmla="*/ 758 w 1419"/>
                <a:gd name="T3" fmla="*/ 1509 h 1557"/>
                <a:gd name="T4" fmla="*/ 793 w 1419"/>
                <a:gd name="T5" fmla="*/ 1379 h 1557"/>
                <a:gd name="T6" fmla="*/ 1090 w 1419"/>
                <a:gd name="T7" fmla="*/ 992 h 1557"/>
                <a:gd name="T8" fmla="*/ 1026 w 1419"/>
                <a:gd name="T9" fmla="*/ 509 h 1557"/>
                <a:gd name="T10" fmla="*/ 640 w 1419"/>
                <a:gd name="T11" fmla="*/ 213 h 1557"/>
                <a:gd name="T12" fmla="*/ 474 w 1419"/>
                <a:gd name="T13" fmla="*/ 191 h 1557"/>
                <a:gd name="T14" fmla="*/ 157 w 1419"/>
                <a:gd name="T15" fmla="*/ 276 h 1557"/>
                <a:gd name="T16" fmla="*/ 109 w 1419"/>
                <a:gd name="T17" fmla="*/ 289 h 1557"/>
                <a:gd name="T18" fmla="*/ 27 w 1419"/>
                <a:gd name="T19" fmla="*/ 242 h 1557"/>
                <a:gd name="T20" fmla="*/ 61 w 1419"/>
                <a:gd name="T21" fmla="*/ 111 h 1557"/>
                <a:gd name="T22" fmla="*/ 474 w 1419"/>
                <a:gd name="T23" fmla="*/ 0 h 1557"/>
                <a:gd name="T24" fmla="*/ 689 w 1419"/>
                <a:gd name="T25" fmla="*/ 29 h 1557"/>
                <a:gd name="T26" fmla="*/ 1191 w 1419"/>
                <a:gd name="T27" fmla="*/ 414 h 1557"/>
                <a:gd name="T28" fmla="*/ 889 w 1419"/>
                <a:gd name="T29" fmla="*/ 1544 h 1557"/>
                <a:gd name="T30" fmla="*/ 841 w 1419"/>
                <a:gd name="T31" fmla="*/ 1557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9" h="1557">
                  <a:moveTo>
                    <a:pt x="841" y="1557"/>
                  </a:moveTo>
                  <a:cubicBezTo>
                    <a:pt x="807" y="1557"/>
                    <a:pt x="775" y="1539"/>
                    <a:pt x="758" y="1509"/>
                  </a:cubicBezTo>
                  <a:cubicBezTo>
                    <a:pt x="732" y="1464"/>
                    <a:pt x="748" y="1405"/>
                    <a:pt x="793" y="1379"/>
                  </a:cubicBezTo>
                  <a:cubicBezTo>
                    <a:pt x="940" y="1294"/>
                    <a:pt x="1046" y="1157"/>
                    <a:pt x="1090" y="992"/>
                  </a:cubicBezTo>
                  <a:cubicBezTo>
                    <a:pt x="1134" y="828"/>
                    <a:pt x="1111" y="656"/>
                    <a:pt x="1026" y="509"/>
                  </a:cubicBezTo>
                  <a:cubicBezTo>
                    <a:pt x="941" y="362"/>
                    <a:pt x="804" y="257"/>
                    <a:pt x="640" y="213"/>
                  </a:cubicBezTo>
                  <a:cubicBezTo>
                    <a:pt x="585" y="198"/>
                    <a:pt x="530" y="191"/>
                    <a:pt x="474" y="191"/>
                  </a:cubicBezTo>
                  <a:cubicBezTo>
                    <a:pt x="363" y="191"/>
                    <a:pt x="254" y="220"/>
                    <a:pt x="157" y="276"/>
                  </a:cubicBezTo>
                  <a:cubicBezTo>
                    <a:pt x="142" y="285"/>
                    <a:pt x="126" y="289"/>
                    <a:pt x="109" y="289"/>
                  </a:cubicBezTo>
                  <a:cubicBezTo>
                    <a:pt x="75" y="289"/>
                    <a:pt x="44" y="271"/>
                    <a:pt x="27" y="242"/>
                  </a:cubicBezTo>
                  <a:cubicBezTo>
                    <a:pt x="0" y="196"/>
                    <a:pt x="16" y="138"/>
                    <a:pt x="61" y="111"/>
                  </a:cubicBezTo>
                  <a:cubicBezTo>
                    <a:pt x="187" y="39"/>
                    <a:pt x="330" y="0"/>
                    <a:pt x="474" y="0"/>
                  </a:cubicBezTo>
                  <a:cubicBezTo>
                    <a:pt x="546" y="0"/>
                    <a:pt x="618" y="10"/>
                    <a:pt x="689" y="29"/>
                  </a:cubicBezTo>
                  <a:cubicBezTo>
                    <a:pt x="903" y="86"/>
                    <a:pt x="1081" y="223"/>
                    <a:pt x="1191" y="414"/>
                  </a:cubicBezTo>
                  <a:cubicBezTo>
                    <a:pt x="1419" y="809"/>
                    <a:pt x="1284" y="1316"/>
                    <a:pt x="889" y="1544"/>
                  </a:cubicBezTo>
                  <a:cubicBezTo>
                    <a:pt x="874" y="1552"/>
                    <a:pt x="858" y="1557"/>
                    <a:pt x="841" y="155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0C22F95-AF6E-0447-B8DA-39D46795F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610" y="2146783"/>
              <a:ext cx="2047921" cy="2193929"/>
            </a:xfrm>
            <a:custGeom>
              <a:avLst/>
              <a:gdLst>
                <a:gd name="T0" fmla="*/ 944 w 1436"/>
                <a:gd name="T1" fmla="*/ 1539 h 1539"/>
                <a:gd name="T2" fmla="*/ 767 w 1436"/>
                <a:gd name="T3" fmla="*/ 1520 h 1539"/>
                <a:gd name="T4" fmla="*/ 246 w 1436"/>
                <a:gd name="T5" fmla="*/ 1159 h 1539"/>
                <a:gd name="T6" fmla="*/ 495 w 1436"/>
                <a:gd name="T7" fmla="*/ 16 h 1539"/>
                <a:gd name="T8" fmla="*/ 546 w 1436"/>
                <a:gd name="T9" fmla="*/ 0 h 1539"/>
                <a:gd name="T10" fmla="*/ 626 w 1436"/>
                <a:gd name="T11" fmla="*/ 44 h 1539"/>
                <a:gd name="T12" fmla="*/ 639 w 1436"/>
                <a:gd name="T13" fmla="*/ 116 h 1539"/>
                <a:gd name="T14" fmla="*/ 598 w 1436"/>
                <a:gd name="T15" fmla="*/ 176 h 1539"/>
                <a:gd name="T16" fmla="*/ 407 w 1436"/>
                <a:gd name="T17" fmla="*/ 1056 h 1539"/>
                <a:gd name="T18" fmla="*/ 807 w 1436"/>
                <a:gd name="T19" fmla="*/ 1333 h 1539"/>
                <a:gd name="T20" fmla="*/ 943 w 1436"/>
                <a:gd name="T21" fmla="*/ 1348 h 1539"/>
                <a:gd name="T22" fmla="*/ 1286 w 1436"/>
                <a:gd name="T23" fmla="*/ 1247 h 1539"/>
                <a:gd name="T24" fmla="*/ 1338 w 1436"/>
                <a:gd name="T25" fmla="*/ 1232 h 1539"/>
                <a:gd name="T26" fmla="*/ 1418 w 1436"/>
                <a:gd name="T27" fmla="*/ 1275 h 1539"/>
                <a:gd name="T28" fmla="*/ 1431 w 1436"/>
                <a:gd name="T29" fmla="*/ 1347 h 1539"/>
                <a:gd name="T30" fmla="*/ 1389 w 1436"/>
                <a:gd name="T31" fmla="*/ 1407 h 1539"/>
                <a:gd name="T32" fmla="*/ 944 w 1436"/>
                <a:gd name="T33" fmla="*/ 153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6" h="1539">
                  <a:moveTo>
                    <a:pt x="944" y="1539"/>
                  </a:moveTo>
                  <a:cubicBezTo>
                    <a:pt x="884" y="1539"/>
                    <a:pt x="825" y="1532"/>
                    <a:pt x="767" y="1520"/>
                  </a:cubicBezTo>
                  <a:cubicBezTo>
                    <a:pt x="551" y="1473"/>
                    <a:pt x="366" y="1345"/>
                    <a:pt x="246" y="1159"/>
                  </a:cubicBezTo>
                  <a:cubicBezTo>
                    <a:pt x="0" y="775"/>
                    <a:pt x="111" y="262"/>
                    <a:pt x="495" y="16"/>
                  </a:cubicBezTo>
                  <a:cubicBezTo>
                    <a:pt x="510" y="6"/>
                    <a:pt x="528" y="0"/>
                    <a:pt x="546" y="0"/>
                  </a:cubicBezTo>
                  <a:cubicBezTo>
                    <a:pt x="579" y="0"/>
                    <a:pt x="609" y="17"/>
                    <a:pt x="626" y="44"/>
                  </a:cubicBezTo>
                  <a:cubicBezTo>
                    <a:pt x="640" y="66"/>
                    <a:pt x="645" y="91"/>
                    <a:pt x="639" y="116"/>
                  </a:cubicBezTo>
                  <a:cubicBezTo>
                    <a:pt x="634" y="141"/>
                    <a:pt x="619" y="162"/>
                    <a:pt x="598" y="176"/>
                  </a:cubicBezTo>
                  <a:cubicBezTo>
                    <a:pt x="303" y="366"/>
                    <a:pt x="217" y="760"/>
                    <a:pt x="407" y="1056"/>
                  </a:cubicBezTo>
                  <a:cubicBezTo>
                    <a:pt x="499" y="1199"/>
                    <a:pt x="641" y="1297"/>
                    <a:pt x="807" y="1333"/>
                  </a:cubicBezTo>
                  <a:cubicBezTo>
                    <a:pt x="852" y="1343"/>
                    <a:pt x="898" y="1348"/>
                    <a:pt x="943" y="1348"/>
                  </a:cubicBezTo>
                  <a:cubicBezTo>
                    <a:pt x="1065" y="1348"/>
                    <a:pt x="1183" y="1313"/>
                    <a:pt x="1286" y="1247"/>
                  </a:cubicBezTo>
                  <a:cubicBezTo>
                    <a:pt x="1302" y="1237"/>
                    <a:pt x="1320" y="1232"/>
                    <a:pt x="1338" y="1232"/>
                  </a:cubicBezTo>
                  <a:cubicBezTo>
                    <a:pt x="1371" y="1232"/>
                    <a:pt x="1401" y="1248"/>
                    <a:pt x="1418" y="1275"/>
                  </a:cubicBezTo>
                  <a:cubicBezTo>
                    <a:pt x="1432" y="1297"/>
                    <a:pt x="1436" y="1322"/>
                    <a:pt x="1431" y="1347"/>
                  </a:cubicBezTo>
                  <a:cubicBezTo>
                    <a:pt x="1426" y="1372"/>
                    <a:pt x="1411" y="1393"/>
                    <a:pt x="1389" y="1407"/>
                  </a:cubicBezTo>
                  <a:cubicBezTo>
                    <a:pt x="1256" y="1493"/>
                    <a:pt x="1101" y="1539"/>
                    <a:pt x="944" y="1539"/>
                  </a:cubicBezTo>
                  <a:close/>
                </a:path>
              </a:pathLst>
            </a:custGeom>
            <a:solidFill>
              <a:srgbClr val="78B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EDBFFB13-C28A-DF4A-B715-85080FE1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392" y="3752871"/>
              <a:ext cx="1881599" cy="2218052"/>
            </a:xfrm>
            <a:custGeom>
              <a:avLst/>
              <a:gdLst>
                <a:gd name="T0" fmla="*/ 490 w 1320"/>
                <a:gd name="T1" fmla="*/ 1556 h 1556"/>
                <a:gd name="T2" fmla="*/ 442 w 1320"/>
                <a:gd name="T3" fmla="*/ 1544 h 1556"/>
                <a:gd name="T4" fmla="*/ 57 w 1320"/>
                <a:gd name="T5" fmla="*/ 1041 h 1556"/>
                <a:gd name="T6" fmla="*/ 139 w 1320"/>
                <a:gd name="T7" fmla="*/ 414 h 1556"/>
                <a:gd name="T8" fmla="*/ 448 w 1320"/>
                <a:gd name="T9" fmla="*/ 108 h 1556"/>
                <a:gd name="T10" fmla="*/ 857 w 1320"/>
                <a:gd name="T11" fmla="*/ 0 h 1556"/>
                <a:gd name="T12" fmla="*/ 1269 w 1320"/>
                <a:gd name="T13" fmla="*/ 111 h 1556"/>
                <a:gd name="T14" fmla="*/ 1314 w 1320"/>
                <a:gd name="T15" fmla="*/ 169 h 1556"/>
                <a:gd name="T16" fmla="*/ 1304 w 1320"/>
                <a:gd name="T17" fmla="*/ 241 h 1556"/>
                <a:gd name="T18" fmla="*/ 1222 w 1320"/>
                <a:gd name="T19" fmla="*/ 289 h 1556"/>
                <a:gd name="T20" fmla="*/ 1174 w 1320"/>
                <a:gd name="T21" fmla="*/ 276 h 1556"/>
                <a:gd name="T22" fmla="*/ 857 w 1320"/>
                <a:gd name="T23" fmla="*/ 190 h 1556"/>
                <a:gd name="T24" fmla="*/ 691 w 1320"/>
                <a:gd name="T25" fmla="*/ 212 h 1556"/>
                <a:gd name="T26" fmla="*/ 304 w 1320"/>
                <a:gd name="T27" fmla="*/ 509 h 1556"/>
                <a:gd name="T28" fmla="*/ 241 w 1320"/>
                <a:gd name="T29" fmla="*/ 992 h 1556"/>
                <a:gd name="T30" fmla="*/ 537 w 1320"/>
                <a:gd name="T31" fmla="*/ 1379 h 1556"/>
                <a:gd name="T32" fmla="*/ 582 w 1320"/>
                <a:gd name="T33" fmla="*/ 1436 h 1556"/>
                <a:gd name="T34" fmla="*/ 572 w 1320"/>
                <a:gd name="T35" fmla="*/ 1509 h 1556"/>
                <a:gd name="T36" fmla="*/ 490 w 1320"/>
                <a:gd name="T37" fmla="*/ 155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0" h="1556">
                  <a:moveTo>
                    <a:pt x="490" y="1556"/>
                  </a:moveTo>
                  <a:cubicBezTo>
                    <a:pt x="473" y="1556"/>
                    <a:pt x="457" y="1552"/>
                    <a:pt x="442" y="1544"/>
                  </a:cubicBezTo>
                  <a:cubicBezTo>
                    <a:pt x="251" y="1433"/>
                    <a:pt x="114" y="1255"/>
                    <a:pt x="57" y="1041"/>
                  </a:cubicBezTo>
                  <a:cubicBezTo>
                    <a:pt x="0" y="828"/>
                    <a:pt x="29" y="605"/>
                    <a:pt x="139" y="414"/>
                  </a:cubicBezTo>
                  <a:cubicBezTo>
                    <a:pt x="213" y="286"/>
                    <a:pt x="320" y="180"/>
                    <a:pt x="448" y="108"/>
                  </a:cubicBezTo>
                  <a:cubicBezTo>
                    <a:pt x="573" y="37"/>
                    <a:pt x="714" y="0"/>
                    <a:pt x="857" y="0"/>
                  </a:cubicBezTo>
                  <a:cubicBezTo>
                    <a:pt x="1001" y="0"/>
                    <a:pt x="1144" y="39"/>
                    <a:pt x="1269" y="111"/>
                  </a:cubicBezTo>
                  <a:cubicBezTo>
                    <a:pt x="1291" y="124"/>
                    <a:pt x="1307" y="144"/>
                    <a:pt x="1314" y="169"/>
                  </a:cubicBezTo>
                  <a:cubicBezTo>
                    <a:pt x="1320" y="193"/>
                    <a:pt x="1317" y="219"/>
                    <a:pt x="1304" y="241"/>
                  </a:cubicBezTo>
                  <a:cubicBezTo>
                    <a:pt x="1287" y="270"/>
                    <a:pt x="1256" y="289"/>
                    <a:pt x="1222" y="289"/>
                  </a:cubicBezTo>
                  <a:cubicBezTo>
                    <a:pt x="1205" y="289"/>
                    <a:pt x="1188" y="284"/>
                    <a:pt x="1174" y="276"/>
                  </a:cubicBezTo>
                  <a:cubicBezTo>
                    <a:pt x="1077" y="220"/>
                    <a:pt x="967" y="190"/>
                    <a:pt x="857" y="190"/>
                  </a:cubicBezTo>
                  <a:cubicBezTo>
                    <a:pt x="801" y="190"/>
                    <a:pt x="745" y="198"/>
                    <a:pt x="691" y="212"/>
                  </a:cubicBezTo>
                  <a:cubicBezTo>
                    <a:pt x="527" y="256"/>
                    <a:pt x="389" y="362"/>
                    <a:pt x="304" y="509"/>
                  </a:cubicBezTo>
                  <a:cubicBezTo>
                    <a:pt x="219" y="656"/>
                    <a:pt x="197" y="828"/>
                    <a:pt x="241" y="992"/>
                  </a:cubicBezTo>
                  <a:cubicBezTo>
                    <a:pt x="285" y="1156"/>
                    <a:pt x="390" y="1293"/>
                    <a:pt x="537" y="1379"/>
                  </a:cubicBezTo>
                  <a:cubicBezTo>
                    <a:pt x="559" y="1391"/>
                    <a:pt x="575" y="1412"/>
                    <a:pt x="582" y="1436"/>
                  </a:cubicBezTo>
                  <a:cubicBezTo>
                    <a:pt x="588" y="1461"/>
                    <a:pt x="585" y="1487"/>
                    <a:pt x="572" y="1509"/>
                  </a:cubicBezTo>
                  <a:cubicBezTo>
                    <a:pt x="555" y="1538"/>
                    <a:pt x="524" y="1556"/>
                    <a:pt x="490" y="155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5CA9C1F2-F0AC-314E-996C-5218AAD4D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897" y="2159480"/>
              <a:ext cx="1980630" cy="2242175"/>
            </a:xfrm>
            <a:custGeom>
              <a:avLst/>
              <a:gdLst>
                <a:gd name="T0" fmla="*/ 443 w 1389"/>
                <a:gd name="T1" fmla="*/ 1573 h 1573"/>
                <a:gd name="T2" fmla="*/ 66 w 1389"/>
                <a:gd name="T3" fmla="*/ 1481 h 1573"/>
                <a:gd name="T4" fmla="*/ 24 w 1389"/>
                <a:gd name="T5" fmla="*/ 1353 h 1573"/>
                <a:gd name="T6" fmla="*/ 109 w 1389"/>
                <a:gd name="T7" fmla="*/ 1301 h 1573"/>
                <a:gd name="T8" fmla="*/ 153 w 1389"/>
                <a:gd name="T9" fmla="*/ 1311 h 1573"/>
                <a:gd name="T10" fmla="*/ 443 w 1389"/>
                <a:gd name="T11" fmla="*/ 1382 h 1573"/>
                <a:gd name="T12" fmla="*/ 1010 w 1389"/>
                <a:gd name="T13" fmla="*/ 1037 h 1573"/>
                <a:gd name="T14" fmla="*/ 736 w 1389"/>
                <a:gd name="T15" fmla="*/ 180 h 1573"/>
                <a:gd name="T16" fmla="*/ 689 w 1389"/>
                <a:gd name="T17" fmla="*/ 124 h 1573"/>
                <a:gd name="T18" fmla="*/ 695 w 1389"/>
                <a:gd name="T19" fmla="*/ 51 h 1573"/>
                <a:gd name="T20" fmla="*/ 780 w 1389"/>
                <a:gd name="T21" fmla="*/ 0 h 1573"/>
                <a:gd name="T22" fmla="*/ 823 w 1389"/>
                <a:gd name="T23" fmla="*/ 10 h 1573"/>
                <a:gd name="T24" fmla="*/ 1180 w 1389"/>
                <a:gd name="T25" fmla="*/ 1124 h 1573"/>
                <a:gd name="T26" fmla="*/ 869 w 1389"/>
                <a:gd name="T27" fmla="*/ 1455 h 1573"/>
                <a:gd name="T28" fmla="*/ 443 w 1389"/>
                <a:gd name="T2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9" h="1573">
                  <a:moveTo>
                    <a:pt x="443" y="1573"/>
                  </a:moveTo>
                  <a:cubicBezTo>
                    <a:pt x="311" y="1573"/>
                    <a:pt x="184" y="1542"/>
                    <a:pt x="66" y="1481"/>
                  </a:cubicBezTo>
                  <a:cubicBezTo>
                    <a:pt x="19" y="1457"/>
                    <a:pt x="0" y="1399"/>
                    <a:pt x="24" y="1353"/>
                  </a:cubicBezTo>
                  <a:cubicBezTo>
                    <a:pt x="41" y="1321"/>
                    <a:pt x="73" y="1301"/>
                    <a:pt x="109" y="1301"/>
                  </a:cubicBezTo>
                  <a:cubicBezTo>
                    <a:pt x="124" y="1301"/>
                    <a:pt x="139" y="1305"/>
                    <a:pt x="153" y="1311"/>
                  </a:cubicBezTo>
                  <a:cubicBezTo>
                    <a:pt x="244" y="1358"/>
                    <a:pt x="341" y="1382"/>
                    <a:pt x="443" y="1382"/>
                  </a:cubicBezTo>
                  <a:cubicBezTo>
                    <a:pt x="683" y="1382"/>
                    <a:pt x="901" y="1250"/>
                    <a:pt x="1010" y="1037"/>
                  </a:cubicBezTo>
                  <a:cubicBezTo>
                    <a:pt x="1171" y="725"/>
                    <a:pt x="1048" y="340"/>
                    <a:pt x="736" y="180"/>
                  </a:cubicBezTo>
                  <a:cubicBezTo>
                    <a:pt x="713" y="168"/>
                    <a:pt x="697" y="148"/>
                    <a:pt x="689" y="124"/>
                  </a:cubicBezTo>
                  <a:cubicBezTo>
                    <a:pt x="681" y="100"/>
                    <a:pt x="683" y="74"/>
                    <a:pt x="695" y="51"/>
                  </a:cubicBezTo>
                  <a:cubicBezTo>
                    <a:pt x="711" y="19"/>
                    <a:pt x="744" y="0"/>
                    <a:pt x="780" y="0"/>
                  </a:cubicBezTo>
                  <a:cubicBezTo>
                    <a:pt x="795" y="0"/>
                    <a:pt x="810" y="3"/>
                    <a:pt x="823" y="10"/>
                  </a:cubicBezTo>
                  <a:cubicBezTo>
                    <a:pt x="1229" y="219"/>
                    <a:pt x="1389" y="719"/>
                    <a:pt x="1180" y="1124"/>
                  </a:cubicBezTo>
                  <a:cubicBezTo>
                    <a:pt x="1109" y="1262"/>
                    <a:pt x="1001" y="1376"/>
                    <a:pt x="869" y="1455"/>
                  </a:cubicBezTo>
                  <a:cubicBezTo>
                    <a:pt x="740" y="1532"/>
                    <a:pt x="593" y="1573"/>
                    <a:pt x="443" y="1573"/>
                  </a:cubicBezTo>
                  <a:close/>
                </a:path>
              </a:pathLst>
            </a:custGeom>
            <a:solidFill>
              <a:srgbClr val="78B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FC1C8BB9-AE4E-DD4D-811B-021F83EB6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629" y="2165828"/>
              <a:ext cx="2358982" cy="1315341"/>
            </a:xfrm>
            <a:custGeom>
              <a:avLst/>
              <a:gdLst>
                <a:gd name="T0" fmla="*/ 827 w 1655"/>
                <a:gd name="T1" fmla="*/ 923 h 923"/>
                <a:gd name="T2" fmla="*/ 0 w 1655"/>
                <a:gd name="T3" fmla="*/ 95 h 923"/>
                <a:gd name="T4" fmla="*/ 96 w 1655"/>
                <a:gd name="T5" fmla="*/ 0 h 923"/>
                <a:gd name="T6" fmla="*/ 191 w 1655"/>
                <a:gd name="T7" fmla="*/ 95 h 923"/>
                <a:gd name="T8" fmla="*/ 827 w 1655"/>
                <a:gd name="T9" fmla="*/ 732 h 923"/>
                <a:gd name="T10" fmla="*/ 1464 w 1655"/>
                <a:gd name="T11" fmla="*/ 95 h 923"/>
                <a:gd name="T12" fmla="*/ 1559 w 1655"/>
                <a:gd name="T13" fmla="*/ 0 h 923"/>
                <a:gd name="T14" fmla="*/ 1655 w 1655"/>
                <a:gd name="T15" fmla="*/ 95 h 923"/>
                <a:gd name="T16" fmla="*/ 827 w 1655"/>
                <a:gd name="T17" fmla="*/ 92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5" h="923">
                  <a:moveTo>
                    <a:pt x="827" y="923"/>
                  </a:moveTo>
                  <a:cubicBezTo>
                    <a:pt x="371" y="923"/>
                    <a:pt x="0" y="551"/>
                    <a:pt x="0" y="95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8" y="0"/>
                    <a:pt x="191" y="43"/>
                    <a:pt x="191" y="95"/>
                  </a:cubicBezTo>
                  <a:cubicBezTo>
                    <a:pt x="191" y="446"/>
                    <a:pt x="476" y="732"/>
                    <a:pt x="827" y="732"/>
                  </a:cubicBezTo>
                  <a:cubicBezTo>
                    <a:pt x="1178" y="732"/>
                    <a:pt x="1464" y="446"/>
                    <a:pt x="1464" y="95"/>
                  </a:cubicBezTo>
                  <a:cubicBezTo>
                    <a:pt x="1464" y="43"/>
                    <a:pt x="1507" y="0"/>
                    <a:pt x="1559" y="0"/>
                  </a:cubicBezTo>
                  <a:cubicBezTo>
                    <a:pt x="1612" y="0"/>
                    <a:pt x="1655" y="43"/>
                    <a:pt x="1655" y="95"/>
                  </a:cubicBezTo>
                  <a:cubicBezTo>
                    <a:pt x="1655" y="551"/>
                    <a:pt x="1284" y="923"/>
                    <a:pt x="827" y="92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Rectángulo 49"/>
          <p:cNvSpPr/>
          <p:nvPr/>
        </p:nvSpPr>
        <p:spPr>
          <a:xfrm>
            <a:off x="442726" y="4484404"/>
            <a:ext cx="29897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países </a:t>
            </a:r>
            <a:r>
              <a:rPr 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vías </a:t>
            </a:r>
            <a:r>
              <a:rPr 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ágiles y documentación simplificada, </a:t>
            </a:r>
            <a:r>
              <a:rPr 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</a:t>
            </a:r>
            <a:r>
              <a:rPr 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aprobados </a:t>
            </a:r>
            <a:r>
              <a:rPr 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autoridades ¨exigentes</a:t>
            </a:r>
            <a:r>
              <a:rPr 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¨ (EMA, FDA, HC). Cierto </a:t>
            </a:r>
            <a:r>
              <a:rPr lang="es-A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recono</a:t>
            </a:r>
            <a:r>
              <a:rPr lang="es-A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-cimiento para los </a:t>
            </a:r>
            <a:r>
              <a:rPr 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registrados por las </a:t>
            </a:r>
            <a:r>
              <a:rPr lang="es-A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ARNr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5738020" y="4845267"/>
            <a:ext cx="2872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realiza la evaluación completa de las solicitudes de registro, aunque se reciba el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428444" y="2887646"/>
            <a:ext cx="2081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Solicitado el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 en el momento de la solicitud inicial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549652" y="1466090"/>
            <a:ext cx="281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admite la sustitución del CPF por otro documento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5670951" y="1296164"/>
            <a:ext cx="3111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presentación del CPF no implica reducción de la información o simplificación del expediente de solicitud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6635354" y="2649736"/>
            <a:ext cx="2079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presentación del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CPF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implica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empleo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vías ágiles o aceleradas para el registro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45184" y="821505"/>
            <a:ext cx="8057209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 1: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Sometimiento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solicitudes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registro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-22309" y="271120"/>
            <a:ext cx="9144000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de Requerimientos/Prácticas Regionales</a:t>
            </a:r>
            <a:endParaRPr lang="es-E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1582</Words>
  <Application>Microsoft Office PowerPoint</Application>
  <PresentationFormat>Presentación en pantalla (4:3)</PresentationFormat>
  <Paragraphs>224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Gill Sans</vt:lpstr>
      <vt:lpstr>Roboto Black</vt:lpstr>
      <vt:lpstr>Source Sans Pro Light</vt:lpstr>
      <vt:lpstr>Wingdings</vt:lpstr>
      <vt:lpstr>Office Theme</vt:lpstr>
      <vt:lpstr>Presentación de PowerPoint</vt:lpstr>
      <vt:lpstr>Antecedentes</vt:lpstr>
      <vt:lpstr>Antecedentes</vt:lpstr>
      <vt:lpstr>Presentación de PowerPoint</vt:lpstr>
      <vt:lpstr>Herramienta de Recolección de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Lessa, Ms. Fernanda (WDC)</dc:creator>
  <cp:lastModifiedBy>Celeste Sánchez</cp:lastModifiedBy>
  <cp:revision>365</cp:revision>
  <dcterms:created xsi:type="dcterms:W3CDTF">2017-11-16T16:27:18Z</dcterms:created>
  <dcterms:modified xsi:type="dcterms:W3CDTF">2020-12-23T13:52:36Z</dcterms:modified>
</cp:coreProperties>
</file>